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x="18288000" cy="10287000"/>
  <p:notesSz cx="6858000" cy="9144000"/>
  <p:embeddedFontLst>
    <p:embeddedFont>
      <p:font typeface="Open Sauce Bold" charset="1" panose="00000800000000000000"/>
      <p:regular r:id="rId21"/>
    </p:embeddedFont>
    <p:embeddedFont>
      <p:font typeface="Open Sauce" charset="1" panose="0000050000000000000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png" Type="http://schemas.openxmlformats.org/officeDocument/2006/relationships/image"/><Relationship Id="rId12" Target="../media/image11.svg" Type="http://schemas.openxmlformats.org/officeDocument/2006/relationships/image"/><Relationship Id="rId13" Target="../media/image12.png" Type="http://schemas.openxmlformats.org/officeDocument/2006/relationships/image"/><Relationship Id="rId14" Target="../media/image13.svg" Type="http://schemas.openxmlformats.org/officeDocument/2006/relationships/image"/><Relationship Id="rId15" Target="../media/image14.png" Type="http://schemas.openxmlformats.org/officeDocument/2006/relationships/image"/><Relationship Id="rId16" Target="../media/image15.png" Type="http://schemas.openxmlformats.org/officeDocument/2006/relationships/image"/><Relationship Id="rId17" Target="../media/image16.png" Type="http://schemas.openxmlformats.org/officeDocument/2006/relationships/image"/><Relationship Id="rId18" Target="../media/image17.png" Type="http://schemas.openxmlformats.org/officeDocument/2006/relationships/image"/><Relationship Id="rId19" Target="../media/image18.png" Type="http://schemas.openxmlformats.org/officeDocument/2006/relationships/image"/><Relationship Id="rId2" Target="../media/image1.jpeg" Type="http://schemas.openxmlformats.org/officeDocument/2006/relationships/image"/><Relationship Id="rId20" Target="../media/image19.png" Type="http://schemas.openxmlformats.org/officeDocument/2006/relationships/image"/><Relationship Id="rId21" Target="../media/image20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6.png" Type="http://schemas.openxmlformats.org/officeDocument/2006/relationships/image"/><Relationship Id="rId11" Target="../media/image17.png" Type="http://schemas.openxmlformats.org/officeDocument/2006/relationships/image"/><Relationship Id="rId12" Target="../media/image18.png" Type="http://schemas.openxmlformats.org/officeDocument/2006/relationships/image"/><Relationship Id="rId13" Target="../media/image19.png" Type="http://schemas.openxmlformats.org/officeDocument/2006/relationships/image"/><Relationship Id="rId14" Target="../media/image20.png" Type="http://schemas.openxmlformats.org/officeDocument/2006/relationships/image"/><Relationship Id="rId2" Target="../media/image22.jpeg" Type="http://schemas.openxmlformats.org/officeDocument/2006/relationships/image"/><Relationship Id="rId3" Target="../media/image9.png" Type="http://schemas.openxmlformats.org/officeDocument/2006/relationships/image"/><Relationship Id="rId4" Target="../media/image10.png" Type="http://schemas.openxmlformats.org/officeDocument/2006/relationships/image"/><Relationship Id="rId5" Target="../media/image11.svg" Type="http://schemas.openxmlformats.org/officeDocument/2006/relationships/image"/><Relationship Id="rId6" Target="../media/image12.png" Type="http://schemas.openxmlformats.org/officeDocument/2006/relationships/image"/><Relationship Id="rId7" Target="../media/image13.svg" Type="http://schemas.openxmlformats.org/officeDocument/2006/relationships/image"/><Relationship Id="rId8" Target="../media/image14.png" Type="http://schemas.openxmlformats.org/officeDocument/2006/relationships/image"/><Relationship Id="rId9" Target="../media/image15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6.png" Type="http://schemas.openxmlformats.org/officeDocument/2006/relationships/image"/><Relationship Id="rId11" Target="../media/image17.png" Type="http://schemas.openxmlformats.org/officeDocument/2006/relationships/image"/><Relationship Id="rId12" Target="../media/image18.png" Type="http://schemas.openxmlformats.org/officeDocument/2006/relationships/image"/><Relationship Id="rId13" Target="../media/image19.png" Type="http://schemas.openxmlformats.org/officeDocument/2006/relationships/image"/><Relationship Id="rId14" Target="../media/image20.png" Type="http://schemas.openxmlformats.org/officeDocument/2006/relationships/image"/><Relationship Id="rId2" Target="../media/image24.jpeg" Type="http://schemas.openxmlformats.org/officeDocument/2006/relationships/image"/><Relationship Id="rId3" Target="../media/image9.png" Type="http://schemas.openxmlformats.org/officeDocument/2006/relationships/image"/><Relationship Id="rId4" Target="../media/image10.png" Type="http://schemas.openxmlformats.org/officeDocument/2006/relationships/image"/><Relationship Id="rId5" Target="../media/image11.svg" Type="http://schemas.openxmlformats.org/officeDocument/2006/relationships/image"/><Relationship Id="rId6" Target="../media/image12.png" Type="http://schemas.openxmlformats.org/officeDocument/2006/relationships/image"/><Relationship Id="rId7" Target="../media/image13.svg" Type="http://schemas.openxmlformats.org/officeDocument/2006/relationships/image"/><Relationship Id="rId8" Target="../media/image14.png" Type="http://schemas.openxmlformats.org/officeDocument/2006/relationships/image"/><Relationship Id="rId9" Target="../media/image15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6.png" Type="http://schemas.openxmlformats.org/officeDocument/2006/relationships/image"/><Relationship Id="rId11" Target="../media/image17.png" Type="http://schemas.openxmlformats.org/officeDocument/2006/relationships/image"/><Relationship Id="rId12" Target="../media/image18.png" Type="http://schemas.openxmlformats.org/officeDocument/2006/relationships/image"/><Relationship Id="rId13" Target="../media/image19.png" Type="http://schemas.openxmlformats.org/officeDocument/2006/relationships/image"/><Relationship Id="rId14" Target="../media/image20.png" Type="http://schemas.openxmlformats.org/officeDocument/2006/relationships/image"/><Relationship Id="rId2" Target="../media/image25.jpeg" Type="http://schemas.openxmlformats.org/officeDocument/2006/relationships/image"/><Relationship Id="rId3" Target="../media/image9.png" Type="http://schemas.openxmlformats.org/officeDocument/2006/relationships/image"/><Relationship Id="rId4" Target="../media/image10.png" Type="http://schemas.openxmlformats.org/officeDocument/2006/relationships/image"/><Relationship Id="rId5" Target="../media/image11.svg" Type="http://schemas.openxmlformats.org/officeDocument/2006/relationships/image"/><Relationship Id="rId6" Target="../media/image12.png" Type="http://schemas.openxmlformats.org/officeDocument/2006/relationships/image"/><Relationship Id="rId7" Target="../media/image13.svg" Type="http://schemas.openxmlformats.org/officeDocument/2006/relationships/image"/><Relationship Id="rId8" Target="../media/image14.png" Type="http://schemas.openxmlformats.org/officeDocument/2006/relationships/image"/><Relationship Id="rId9" Target="../media/image15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6.png" Type="http://schemas.openxmlformats.org/officeDocument/2006/relationships/image"/><Relationship Id="rId11" Target="../media/image17.png" Type="http://schemas.openxmlformats.org/officeDocument/2006/relationships/image"/><Relationship Id="rId12" Target="../media/image18.png" Type="http://schemas.openxmlformats.org/officeDocument/2006/relationships/image"/><Relationship Id="rId13" Target="../media/image19.png" Type="http://schemas.openxmlformats.org/officeDocument/2006/relationships/image"/><Relationship Id="rId14" Target="../media/image20.png" Type="http://schemas.openxmlformats.org/officeDocument/2006/relationships/image"/><Relationship Id="rId2" Target="../media/image2.png" Type="http://schemas.openxmlformats.org/officeDocument/2006/relationships/image"/><Relationship Id="rId3" Target="../media/image9.png" Type="http://schemas.openxmlformats.org/officeDocument/2006/relationships/image"/><Relationship Id="rId4" Target="../media/image10.png" Type="http://schemas.openxmlformats.org/officeDocument/2006/relationships/image"/><Relationship Id="rId5" Target="../media/image11.svg" Type="http://schemas.openxmlformats.org/officeDocument/2006/relationships/image"/><Relationship Id="rId6" Target="../media/image12.png" Type="http://schemas.openxmlformats.org/officeDocument/2006/relationships/image"/><Relationship Id="rId7" Target="../media/image13.svg" Type="http://schemas.openxmlformats.org/officeDocument/2006/relationships/image"/><Relationship Id="rId8" Target="../media/image14.png" Type="http://schemas.openxmlformats.org/officeDocument/2006/relationships/image"/><Relationship Id="rId9" Target="../media/image15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6.png" Type="http://schemas.openxmlformats.org/officeDocument/2006/relationships/image"/><Relationship Id="rId11" Target="../media/image17.png" Type="http://schemas.openxmlformats.org/officeDocument/2006/relationships/image"/><Relationship Id="rId12" Target="../media/image18.png" Type="http://schemas.openxmlformats.org/officeDocument/2006/relationships/image"/><Relationship Id="rId13" Target="../media/image19.png" Type="http://schemas.openxmlformats.org/officeDocument/2006/relationships/image"/><Relationship Id="rId14" Target="../media/image20.png" Type="http://schemas.openxmlformats.org/officeDocument/2006/relationships/image"/><Relationship Id="rId2" Target="../media/image2.png" Type="http://schemas.openxmlformats.org/officeDocument/2006/relationships/image"/><Relationship Id="rId3" Target="../media/image9.png" Type="http://schemas.openxmlformats.org/officeDocument/2006/relationships/image"/><Relationship Id="rId4" Target="../media/image10.png" Type="http://schemas.openxmlformats.org/officeDocument/2006/relationships/image"/><Relationship Id="rId5" Target="../media/image11.svg" Type="http://schemas.openxmlformats.org/officeDocument/2006/relationships/image"/><Relationship Id="rId6" Target="../media/image12.png" Type="http://schemas.openxmlformats.org/officeDocument/2006/relationships/image"/><Relationship Id="rId7" Target="../media/image13.svg" Type="http://schemas.openxmlformats.org/officeDocument/2006/relationships/image"/><Relationship Id="rId8" Target="../media/image14.png" Type="http://schemas.openxmlformats.org/officeDocument/2006/relationships/image"/><Relationship Id="rId9" Target="../media/image15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1.jpeg" Type="http://schemas.openxmlformats.org/officeDocument/2006/relationships/image"/><Relationship Id="rId3" Target="../media/image2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1.jpeg" Type="http://schemas.openxmlformats.org/officeDocument/2006/relationships/image"/><Relationship Id="rId3" Target="../media/image2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2.jpeg" Type="http://schemas.openxmlformats.org/officeDocument/2006/relationships/image"/><Relationship Id="rId3" Target="../media/image23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4.jpeg" Type="http://schemas.openxmlformats.org/officeDocument/2006/relationships/image"/><Relationship Id="rId3" Target="../media/image23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5.jpeg" Type="http://schemas.openxmlformats.org/officeDocument/2006/relationships/image"/><Relationship Id="rId3" Target="../media/image23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395" t="-25031" r="-6934" b="-589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9368363" y="-575936"/>
            <a:ext cx="9337435" cy="3554338"/>
            <a:chOff x="0" y="0"/>
            <a:chExt cx="2241014" cy="85305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241014" cy="853052"/>
            </a:xfrm>
            <a:custGeom>
              <a:avLst/>
              <a:gdLst/>
              <a:ahLst/>
              <a:cxnLst/>
              <a:rect r="r" b="b" t="t" l="l"/>
              <a:pathLst>
                <a:path h="853052" w="2241014">
                  <a:moveTo>
                    <a:pt x="33165" y="0"/>
                  </a:moveTo>
                  <a:lnTo>
                    <a:pt x="2207849" y="0"/>
                  </a:lnTo>
                  <a:cubicBezTo>
                    <a:pt x="2216645" y="0"/>
                    <a:pt x="2225081" y="3494"/>
                    <a:pt x="2231300" y="9714"/>
                  </a:cubicBezTo>
                  <a:cubicBezTo>
                    <a:pt x="2237520" y="15933"/>
                    <a:pt x="2241014" y="24369"/>
                    <a:pt x="2241014" y="33165"/>
                  </a:cubicBezTo>
                  <a:lnTo>
                    <a:pt x="2241014" y="819887"/>
                  </a:lnTo>
                  <a:cubicBezTo>
                    <a:pt x="2241014" y="838204"/>
                    <a:pt x="2226166" y="853052"/>
                    <a:pt x="2207849" y="853052"/>
                  </a:cubicBezTo>
                  <a:lnTo>
                    <a:pt x="33165" y="853052"/>
                  </a:lnTo>
                  <a:cubicBezTo>
                    <a:pt x="24369" y="853052"/>
                    <a:pt x="15933" y="849558"/>
                    <a:pt x="9714" y="843339"/>
                  </a:cubicBezTo>
                  <a:cubicBezTo>
                    <a:pt x="3494" y="837119"/>
                    <a:pt x="0" y="828683"/>
                    <a:pt x="0" y="819887"/>
                  </a:cubicBezTo>
                  <a:lnTo>
                    <a:pt x="0" y="33165"/>
                  </a:lnTo>
                  <a:cubicBezTo>
                    <a:pt x="0" y="24369"/>
                    <a:pt x="3494" y="15933"/>
                    <a:pt x="9714" y="9714"/>
                  </a:cubicBezTo>
                  <a:cubicBezTo>
                    <a:pt x="15933" y="3494"/>
                    <a:pt x="24369" y="0"/>
                    <a:pt x="33165" y="0"/>
                  </a:cubicBezTo>
                  <a:close/>
                </a:path>
              </a:pathLst>
            </a:custGeom>
            <a:ln w="28575" cap="rnd">
              <a:solidFill>
                <a:srgbClr val="34CC33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2241014" cy="881627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-6045529" y="-1915440"/>
            <a:ext cx="9083040" cy="3723835"/>
            <a:chOff x="0" y="0"/>
            <a:chExt cx="2579435" cy="105750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579435" cy="1057508"/>
            </a:xfrm>
            <a:custGeom>
              <a:avLst/>
              <a:gdLst/>
              <a:ahLst/>
              <a:cxnLst/>
              <a:rect r="r" b="b" t="t" l="l"/>
              <a:pathLst>
                <a:path h="1057508" w="2579435">
                  <a:moveTo>
                    <a:pt x="34094" y="0"/>
                  </a:moveTo>
                  <a:lnTo>
                    <a:pt x="2545341" y="0"/>
                  </a:lnTo>
                  <a:cubicBezTo>
                    <a:pt x="2564170" y="0"/>
                    <a:pt x="2579435" y="15264"/>
                    <a:pt x="2579435" y="34094"/>
                  </a:cubicBezTo>
                  <a:lnTo>
                    <a:pt x="2579435" y="1023414"/>
                  </a:lnTo>
                  <a:cubicBezTo>
                    <a:pt x="2579435" y="1042244"/>
                    <a:pt x="2564170" y="1057508"/>
                    <a:pt x="2545341" y="1057508"/>
                  </a:cubicBezTo>
                  <a:lnTo>
                    <a:pt x="34094" y="1057508"/>
                  </a:lnTo>
                  <a:cubicBezTo>
                    <a:pt x="25052" y="1057508"/>
                    <a:pt x="16380" y="1053916"/>
                    <a:pt x="9986" y="1047522"/>
                  </a:cubicBezTo>
                  <a:cubicBezTo>
                    <a:pt x="3592" y="1041128"/>
                    <a:pt x="0" y="1032456"/>
                    <a:pt x="0" y="1023414"/>
                  </a:cubicBezTo>
                  <a:lnTo>
                    <a:pt x="0" y="34094"/>
                  </a:lnTo>
                  <a:cubicBezTo>
                    <a:pt x="0" y="15264"/>
                    <a:pt x="15264" y="0"/>
                    <a:pt x="34094" y="0"/>
                  </a:cubicBezTo>
                  <a:close/>
                </a:path>
              </a:pathLst>
            </a:custGeom>
            <a:ln w="28575" cap="rnd">
              <a:solidFill>
                <a:srgbClr val="FAB31A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28575"/>
              <a:ext cx="2579435" cy="1086083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7263693" y="-468582"/>
            <a:ext cx="4133140" cy="2794324"/>
            <a:chOff x="0" y="0"/>
            <a:chExt cx="991967" cy="670647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991967" cy="670647"/>
            </a:xfrm>
            <a:custGeom>
              <a:avLst/>
              <a:gdLst/>
              <a:ahLst/>
              <a:cxnLst/>
              <a:rect r="r" b="b" t="t" l="l"/>
              <a:pathLst>
                <a:path h="670647" w="991967">
                  <a:moveTo>
                    <a:pt x="26224" y="0"/>
                  </a:moveTo>
                  <a:lnTo>
                    <a:pt x="965743" y="0"/>
                  </a:lnTo>
                  <a:cubicBezTo>
                    <a:pt x="972698" y="0"/>
                    <a:pt x="979368" y="2763"/>
                    <a:pt x="984286" y="7681"/>
                  </a:cubicBezTo>
                  <a:cubicBezTo>
                    <a:pt x="989204" y="12599"/>
                    <a:pt x="991967" y="19269"/>
                    <a:pt x="991967" y="26224"/>
                  </a:cubicBezTo>
                  <a:lnTo>
                    <a:pt x="991967" y="644423"/>
                  </a:lnTo>
                  <a:cubicBezTo>
                    <a:pt x="991967" y="651378"/>
                    <a:pt x="989204" y="658048"/>
                    <a:pt x="984286" y="662966"/>
                  </a:cubicBezTo>
                  <a:cubicBezTo>
                    <a:pt x="979368" y="667884"/>
                    <a:pt x="972698" y="670647"/>
                    <a:pt x="965743" y="670647"/>
                  </a:cubicBezTo>
                  <a:lnTo>
                    <a:pt x="26224" y="670647"/>
                  </a:lnTo>
                  <a:cubicBezTo>
                    <a:pt x="11741" y="670647"/>
                    <a:pt x="0" y="658906"/>
                    <a:pt x="0" y="644423"/>
                  </a:cubicBezTo>
                  <a:lnTo>
                    <a:pt x="0" y="26224"/>
                  </a:lnTo>
                  <a:cubicBezTo>
                    <a:pt x="0" y="19269"/>
                    <a:pt x="2763" y="12599"/>
                    <a:pt x="7681" y="7681"/>
                  </a:cubicBezTo>
                  <a:cubicBezTo>
                    <a:pt x="12599" y="2763"/>
                    <a:pt x="19269" y="0"/>
                    <a:pt x="26224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28575"/>
              <a:ext cx="991967" cy="699222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7705266" y="371519"/>
            <a:ext cx="3249994" cy="1564330"/>
          </a:xfrm>
          <a:custGeom>
            <a:avLst/>
            <a:gdLst/>
            <a:ahLst/>
            <a:cxnLst/>
            <a:rect r="r" b="b" t="t" l="l"/>
            <a:pathLst>
              <a:path h="1564330" w="3249994">
                <a:moveTo>
                  <a:pt x="0" y="0"/>
                </a:moveTo>
                <a:lnTo>
                  <a:pt x="3249993" y="0"/>
                </a:lnTo>
                <a:lnTo>
                  <a:pt x="3249993" y="1564330"/>
                </a:lnTo>
                <a:lnTo>
                  <a:pt x="0" y="15643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38" t="0" r="-138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3422290" y="1035722"/>
            <a:ext cx="3489629" cy="8812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581"/>
              </a:lnSpc>
            </a:pPr>
            <a:r>
              <a:rPr lang="en-US" sz="2557" b="true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01-03 DE JULHO 2026</a:t>
            </a:r>
          </a:p>
          <a:p>
            <a:pPr algn="r">
              <a:lnSpc>
                <a:spcPts val="3581"/>
              </a:lnSpc>
            </a:pPr>
            <a:r>
              <a:rPr lang="en-US" sz="2557" b="true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NITERÓI-RJ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817162" y="4013612"/>
            <a:ext cx="13324751" cy="1704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600"/>
              </a:lnSpc>
            </a:pPr>
            <a:r>
              <a:rPr lang="en-US" b="true" sz="6000" spc="-120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Exemplo de título longo do trabalho em destaque na capa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817162" y="8004704"/>
            <a:ext cx="2703016" cy="723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 spc="-48" b="true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Nome do Autor</a:t>
            </a:r>
          </a:p>
          <a:p>
            <a:pPr algn="l">
              <a:lnSpc>
                <a:spcPts val="2879"/>
              </a:lnSpc>
            </a:pPr>
            <a:r>
              <a:rPr lang="en-US" sz="2400" spc="-48" b="true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Nome do Co-autor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817162" y="8943975"/>
            <a:ext cx="1306041" cy="3143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400"/>
              </a:lnSpc>
            </a:pPr>
            <a:r>
              <a:rPr lang="en-US" sz="2000" spc="-40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Julho 2026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817162" y="5977142"/>
            <a:ext cx="7641854" cy="7975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79"/>
              </a:lnSpc>
            </a:pPr>
            <a:r>
              <a:rPr lang="en-US" b="true" sz="2799" spc="-55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Subtítulo caso necessário, vem abaixo e com menor destaque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17307126" y="12410"/>
            <a:ext cx="988664" cy="988664"/>
            <a:chOff x="0" y="0"/>
            <a:chExt cx="376901" cy="376901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376901" cy="376901"/>
            </a:xfrm>
            <a:custGeom>
              <a:avLst/>
              <a:gdLst/>
              <a:ahLst/>
              <a:cxnLst/>
              <a:rect r="r" b="b" t="t" l="l"/>
              <a:pathLst>
                <a:path h="376901" w="376901">
                  <a:moveTo>
                    <a:pt x="0" y="0"/>
                  </a:moveTo>
                  <a:lnTo>
                    <a:pt x="376901" y="0"/>
                  </a:lnTo>
                  <a:lnTo>
                    <a:pt x="376901" y="376901"/>
                  </a:lnTo>
                  <a:lnTo>
                    <a:pt x="0" y="376901"/>
                  </a:lnTo>
                  <a:close/>
                </a:path>
              </a:pathLst>
            </a:custGeom>
            <a:solidFill>
              <a:srgbClr val="0066CC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376901" cy="41500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17307126" y="1001074"/>
            <a:ext cx="988664" cy="988664"/>
            <a:chOff x="0" y="0"/>
            <a:chExt cx="376901" cy="376901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376901" cy="376901"/>
            </a:xfrm>
            <a:custGeom>
              <a:avLst/>
              <a:gdLst/>
              <a:ahLst/>
              <a:cxnLst/>
              <a:rect r="r" b="b" t="t" l="l"/>
              <a:pathLst>
                <a:path h="376901" w="376901">
                  <a:moveTo>
                    <a:pt x="0" y="0"/>
                  </a:moveTo>
                  <a:lnTo>
                    <a:pt x="376901" y="0"/>
                  </a:lnTo>
                  <a:lnTo>
                    <a:pt x="376901" y="376901"/>
                  </a:lnTo>
                  <a:lnTo>
                    <a:pt x="0" y="376901"/>
                  </a:lnTo>
                  <a:close/>
                </a:path>
              </a:pathLst>
            </a:custGeom>
            <a:solidFill>
              <a:srgbClr val="FAAE40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376901" cy="41500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4" id="24"/>
          <p:cNvGrpSpPr/>
          <p:nvPr/>
        </p:nvGrpSpPr>
        <p:grpSpPr>
          <a:xfrm rot="0">
            <a:off x="17307126" y="1989738"/>
            <a:ext cx="988664" cy="988664"/>
            <a:chOff x="0" y="0"/>
            <a:chExt cx="376901" cy="376901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376901" cy="376901"/>
            </a:xfrm>
            <a:custGeom>
              <a:avLst/>
              <a:gdLst/>
              <a:ahLst/>
              <a:cxnLst/>
              <a:rect r="r" b="b" t="t" l="l"/>
              <a:pathLst>
                <a:path h="376901" w="376901">
                  <a:moveTo>
                    <a:pt x="0" y="0"/>
                  </a:moveTo>
                  <a:lnTo>
                    <a:pt x="376901" y="0"/>
                  </a:lnTo>
                  <a:lnTo>
                    <a:pt x="376901" y="376901"/>
                  </a:lnTo>
                  <a:lnTo>
                    <a:pt x="0" y="376901"/>
                  </a:lnTo>
                  <a:close/>
                </a:path>
              </a:pathLst>
            </a:custGeom>
            <a:solidFill>
              <a:srgbClr val="34CC33"/>
            </a:solidFill>
          </p:spPr>
        </p:sp>
        <p:sp>
          <p:nvSpPr>
            <p:cNvPr name="TextBox 26" id="26"/>
            <p:cNvSpPr txBox="true"/>
            <p:nvPr/>
          </p:nvSpPr>
          <p:spPr>
            <a:xfrm>
              <a:off x="0" y="-38100"/>
              <a:ext cx="376901" cy="41500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7" id="27"/>
          <p:cNvSpPr/>
          <p:nvPr/>
        </p:nvSpPr>
        <p:spPr>
          <a:xfrm flipH="false" flipV="false" rot="0">
            <a:off x="17482881" y="256089"/>
            <a:ext cx="631567" cy="501306"/>
          </a:xfrm>
          <a:custGeom>
            <a:avLst/>
            <a:gdLst/>
            <a:ahLst/>
            <a:cxnLst/>
            <a:rect r="r" b="b" t="t" l="l"/>
            <a:pathLst>
              <a:path h="501306" w="631567">
                <a:moveTo>
                  <a:pt x="0" y="0"/>
                </a:moveTo>
                <a:lnTo>
                  <a:pt x="631566" y="0"/>
                </a:lnTo>
                <a:lnTo>
                  <a:pt x="631566" y="501306"/>
                </a:lnTo>
                <a:lnTo>
                  <a:pt x="0" y="50130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8" id="28"/>
          <p:cNvSpPr/>
          <p:nvPr/>
        </p:nvSpPr>
        <p:spPr>
          <a:xfrm flipH="false" flipV="false" rot="0">
            <a:off x="17488469" y="1182417"/>
            <a:ext cx="625978" cy="625978"/>
          </a:xfrm>
          <a:custGeom>
            <a:avLst/>
            <a:gdLst/>
            <a:ahLst/>
            <a:cxnLst/>
            <a:rect r="r" b="b" t="t" l="l"/>
            <a:pathLst>
              <a:path h="625978" w="625978">
                <a:moveTo>
                  <a:pt x="0" y="0"/>
                </a:moveTo>
                <a:lnTo>
                  <a:pt x="625978" y="0"/>
                </a:lnTo>
                <a:lnTo>
                  <a:pt x="625978" y="625978"/>
                </a:lnTo>
                <a:lnTo>
                  <a:pt x="0" y="62597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9" id="29"/>
          <p:cNvSpPr/>
          <p:nvPr/>
        </p:nvSpPr>
        <p:spPr>
          <a:xfrm flipH="false" flipV="false" rot="0">
            <a:off x="17488469" y="2233332"/>
            <a:ext cx="625978" cy="514867"/>
          </a:xfrm>
          <a:custGeom>
            <a:avLst/>
            <a:gdLst/>
            <a:ahLst/>
            <a:cxnLst/>
            <a:rect r="r" b="b" t="t" l="l"/>
            <a:pathLst>
              <a:path h="514867" w="625978">
                <a:moveTo>
                  <a:pt x="0" y="0"/>
                </a:moveTo>
                <a:lnTo>
                  <a:pt x="625978" y="0"/>
                </a:lnTo>
                <a:lnTo>
                  <a:pt x="625978" y="514868"/>
                </a:lnTo>
                <a:lnTo>
                  <a:pt x="0" y="51486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0" id="30"/>
          <p:cNvSpPr/>
          <p:nvPr/>
        </p:nvSpPr>
        <p:spPr>
          <a:xfrm flipH="false" flipV="false" rot="0">
            <a:off x="6995235" y="9212186"/>
            <a:ext cx="1539574" cy="480305"/>
          </a:xfrm>
          <a:custGeom>
            <a:avLst/>
            <a:gdLst/>
            <a:ahLst/>
            <a:cxnLst/>
            <a:rect r="r" b="b" t="t" l="l"/>
            <a:pathLst>
              <a:path h="480305" w="1539574">
                <a:moveTo>
                  <a:pt x="0" y="0"/>
                </a:moveTo>
                <a:lnTo>
                  <a:pt x="1539575" y="0"/>
                </a:lnTo>
                <a:lnTo>
                  <a:pt x="1539575" y="480305"/>
                </a:lnTo>
                <a:lnTo>
                  <a:pt x="0" y="48030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14824" t="-59076" r="-14474" b="-58098"/>
            </a:stretch>
          </a:blipFill>
        </p:spPr>
      </p:sp>
      <p:sp>
        <p:nvSpPr>
          <p:cNvPr name="Freeform 31" id="31"/>
          <p:cNvSpPr/>
          <p:nvPr/>
        </p:nvSpPr>
        <p:spPr>
          <a:xfrm flipH="false" flipV="false" rot="0">
            <a:off x="8955733" y="9286729"/>
            <a:ext cx="643244" cy="324911"/>
          </a:xfrm>
          <a:custGeom>
            <a:avLst/>
            <a:gdLst/>
            <a:ahLst/>
            <a:cxnLst/>
            <a:rect r="r" b="b" t="t" l="l"/>
            <a:pathLst>
              <a:path h="324911" w="643244">
                <a:moveTo>
                  <a:pt x="0" y="0"/>
                </a:moveTo>
                <a:lnTo>
                  <a:pt x="643244" y="0"/>
                </a:lnTo>
                <a:lnTo>
                  <a:pt x="643244" y="324910"/>
                </a:lnTo>
                <a:lnTo>
                  <a:pt x="0" y="32491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2" id="32"/>
          <p:cNvSpPr/>
          <p:nvPr/>
        </p:nvSpPr>
        <p:spPr>
          <a:xfrm flipH="false" flipV="false" rot="0">
            <a:off x="9628263" y="9269346"/>
            <a:ext cx="655020" cy="365985"/>
          </a:xfrm>
          <a:custGeom>
            <a:avLst/>
            <a:gdLst/>
            <a:ahLst/>
            <a:cxnLst/>
            <a:rect r="r" b="b" t="t" l="l"/>
            <a:pathLst>
              <a:path h="365985" w="655020">
                <a:moveTo>
                  <a:pt x="0" y="0"/>
                </a:moveTo>
                <a:lnTo>
                  <a:pt x="655019" y="0"/>
                </a:lnTo>
                <a:lnTo>
                  <a:pt x="655019" y="365985"/>
                </a:lnTo>
                <a:lnTo>
                  <a:pt x="0" y="365985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3" id="33"/>
          <p:cNvSpPr txBox="true"/>
          <p:nvPr/>
        </p:nvSpPr>
        <p:spPr>
          <a:xfrm rot="0">
            <a:off x="6995235" y="8812251"/>
            <a:ext cx="1096542" cy="147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49"/>
              </a:lnSpc>
            </a:pPr>
            <a:r>
              <a:rPr lang="en-US" b="true" sz="892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REALIZAÇÃO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2824550" y="8812251"/>
            <a:ext cx="1450670" cy="147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49"/>
              </a:lnSpc>
            </a:pPr>
            <a:r>
              <a:rPr lang="en-US" b="true" sz="892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APOIO INSTITUCIONAL</a:t>
            </a:r>
          </a:p>
        </p:txBody>
      </p:sp>
      <p:sp>
        <p:nvSpPr>
          <p:cNvPr name="Freeform 35" id="35"/>
          <p:cNvSpPr/>
          <p:nvPr/>
        </p:nvSpPr>
        <p:spPr>
          <a:xfrm flipH="false" flipV="false" rot="0">
            <a:off x="13955259" y="9183638"/>
            <a:ext cx="955378" cy="537400"/>
          </a:xfrm>
          <a:custGeom>
            <a:avLst/>
            <a:gdLst/>
            <a:ahLst/>
            <a:cxnLst/>
            <a:rect r="r" b="b" t="t" l="l"/>
            <a:pathLst>
              <a:path h="537400" w="955378">
                <a:moveTo>
                  <a:pt x="0" y="0"/>
                </a:moveTo>
                <a:lnTo>
                  <a:pt x="955378" y="0"/>
                </a:lnTo>
                <a:lnTo>
                  <a:pt x="955378" y="537400"/>
                </a:lnTo>
                <a:lnTo>
                  <a:pt x="0" y="537400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l="-17421" t="-10052" r="-4949" b="-12318"/>
            </a:stretch>
          </a:blipFill>
        </p:spPr>
      </p:sp>
      <p:sp>
        <p:nvSpPr>
          <p:cNvPr name="Freeform 36" id="36"/>
          <p:cNvSpPr/>
          <p:nvPr/>
        </p:nvSpPr>
        <p:spPr>
          <a:xfrm flipH="false" flipV="false" rot="0">
            <a:off x="17044835" y="9305307"/>
            <a:ext cx="744461" cy="294062"/>
          </a:xfrm>
          <a:custGeom>
            <a:avLst/>
            <a:gdLst/>
            <a:ahLst/>
            <a:cxnLst/>
            <a:rect r="r" b="b" t="t" l="l"/>
            <a:pathLst>
              <a:path h="294062" w="744461">
                <a:moveTo>
                  <a:pt x="0" y="0"/>
                </a:moveTo>
                <a:lnTo>
                  <a:pt x="744460" y="0"/>
                </a:lnTo>
                <a:lnTo>
                  <a:pt x="744460" y="294062"/>
                </a:lnTo>
                <a:lnTo>
                  <a:pt x="0" y="294062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 l="0" t="0" r="0" b="0"/>
            </a:stretch>
          </a:blipFill>
        </p:spPr>
      </p:sp>
      <p:sp>
        <p:nvSpPr>
          <p:cNvPr name="Freeform 37" id="37"/>
          <p:cNvSpPr/>
          <p:nvPr/>
        </p:nvSpPr>
        <p:spPr>
          <a:xfrm flipH="false" flipV="false" rot="0">
            <a:off x="15914232" y="9368497"/>
            <a:ext cx="828059" cy="167682"/>
          </a:xfrm>
          <a:custGeom>
            <a:avLst/>
            <a:gdLst/>
            <a:ahLst/>
            <a:cxnLst/>
            <a:rect r="r" b="b" t="t" l="l"/>
            <a:pathLst>
              <a:path h="167682" w="828059">
                <a:moveTo>
                  <a:pt x="0" y="0"/>
                </a:moveTo>
                <a:lnTo>
                  <a:pt x="828059" y="0"/>
                </a:lnTo>
                <a:lnTo>
                  <a:pt x="828059" y="167682"/>
                </a:lnTo>
                <a:lnTo>
                  <a:pt x="0" y="167682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15167104" y="9082356"/>
            <a:ext cx="440279" cy="739964"/>
          </a:xfrm>
          <a:custGeom>
            <a:avLst/>
            <a:gdLst/>
            <a:ahLst/>
            <a:cxnLst/>
            <a:rect r="r" b="b" t="t" l="l"/>
            <a:pathLst>
              <a:path h="739964" w="440279">
                <a:moveTo>
                  <a:pt x="0" y="0"/>
                </a:moveTo>
                <a:lnTo>
                  <a:pt x="440279" y="0"/>
                </a:lnTo>
                <a:lnTo>
                  <a:pt x="440279" y="739964"/>
                </a:lnTo>
                <a:lnTo>
                  <a:pt x="0" y="739964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 l="0" t="0" r="0" b="0"/>
            </a:stretch>
          </a:blipFill>
        </p:spPr>
      </p:sp>
      <p:sp>
        <p:nvSpPr>
          <p:cNvPr name="Freeform 39" id="39"/>
          <p:cNvSpPr/>
          <p:nvPr/>
        </p:nvSpPr>
        <p:spPr>
          <a:xfrm flipH="false" flipV="false" rot="0">
            <a:off x="12824550" y="9133481"/>
            <a:ext cx="955378" cy="637715"/>
          </a:xfrm>
          <a:custGeom>
            <a:avLst/>
            <a:gdLst/>
            <a:ahLst/>
            <a:cxnLst/>
            <a:rect r="r" b="b" t="t" l="l"/>
            <a:pathLst>
              <a:path h="637715" w="955378">
                <a:moveTo>
                  <a:pt x="0" y="0"/>
                </a:moveTo>
                <a:lnTo>
                  <a:pt x="955379" y="0"/>
                </a:lnTo>
                <a:lnTo>
                  <a:pt x="955379" y="637715"/>
                </a:lnTo>
                <a:lnTo>
                  <a:pt x="0" y="637715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 l="0" t="0" r="0" b="0"/>
            </a:stretch>
          </a:blipFill>
        </p:spPr>
      </p:sp>
      <p:sp>
        <p:nvSpPr>
          <p:cNvPr name="Freeform 40" id="40"/>
          <p:cNvSpPr/>
          <p:nvPr/>
        </p:nvSpPr>
        <p:spPr>
          <a:xfrm flipH="false" flipV="false" rot="0">
            <a:off x="10828908" y="9082356"/>
            <a:ext cx="1056918" cy="675106"/>
          </a:xfrm>
          <a:custGeom>
            <a:avLst/>
            <a:gdLst/>
            <a:ahLst/>
            <a:cxnLst/>
            <a:rect r="r" b="b" t="t" l="l"/>
            <a:pathLst>
              <a:path h="675106" w="1056918">
                <a:moveTo>
                  <a:pt x="0" y="0"/>
                </a:moveTo>
                <a:lnTo>
                  <a:pt x="1056918" y="0"/>
                </a:lnTo>
                <a:lnTo>
                  <a:pt x="1056918" y="675106"/>
                </a:lnTo>
                <a:lnTo>
                  <a:pt x="0" y="675106"/>
                </a:lnTo>
                <a:lnTo>
                  <a:pt x="0" y="0"/>
                </a:lnTo>
                <a:close/>
              </a:path>
            </a:pathLst>
          </a:custGeom>
          <a:blipFill>
            <a:blip r:embed="rId20"/>
            <a:stretch>
              <a:fillRect l="0" t="0" r="0" b="0"/>
            </a:stretch>
          </a:blipFill>
        </p:spPr>
      </p:sp>
      <p:sp>
        <p:nvSpPr>
          <p:cNvPr name="TextBox 41" id="41"/>
          <p:cNvSpPr txBox="true"/>
          <p:nvPr/>
        </p:nvSpPr>
        <p:spPr>
          <a:xfrm rot="0">
            <a:off x="10883069" y="8812251"/>
            <a:ext cx="1686488" cy="147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49"/>
              </a:lnSpc>
            </a:pPr>
            <a:r>
              <a:rPr lang="en-US" b="true" sz="892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APOIO FINANCEIRO</a:t>
            </a:r>
          </a:p>
        </p:txBody>
      </p:sp>
      <p:sp>
        <p:nvSpPr>
          <p:cNvPr name="Freeform 42" id="42"/>
          <p:cNvSpPr/>
          <p:nvPr/>
        </p:nvSpPr>
        <p:spPr>
          <a:xfrm flipH="false" flipV="false" rot="0">
            <a:off x="17047091" y="9305307"/>
            <a:ext cx="166610" cy="294062"/>
          </a:xfrm>
          <a:custGeom>
            <a:avLst/>
            <a:gdLst/>
            <a:ahLst/>
            <a:cxnLst/>
            <a:rect r="r" b="b" t="t" l="l"/>
            <a:pathLst>
              <a:path h="294062" w="166610">
                <a:moveTo>
                  <a:pt x="0" y="0"/>
                </a:moveTo>
                <a:lnTo>
                  <a:pt x="166610" y="0"/>
                </a:lnTo>
                <a:lnTo>
                  <a:pt x="166610" y="294062"/>
                </a:lnTo>
                <a:lnTo>
                  <a:pt x="0" y="294062"/>
                </a:lnTo>
                <a:lnTo>
                  <a:pt x="0" y="0"/>
                </a:lnTo>
                <a:close/>
              </a:path>
            </a:pathLst>
          </a:custGeom>
          <a:blipFill>
            <a:blip r:embed="rId21"/>
            <a:stretch>
              <a:fillRect l="0" t="0" r="-346827" b="0"/>
            </a:stretch>
          </a:blipFill>
        </p:spPr>
      </p:sp>
      <p:grpSp>
        <p:nvGrpSpPr>
          <p:cNvPr name="Group 43" id="43"/>
          <p:cNvGrpSpPr/>
          <p:nvPr/>
        </p:nvGrpSpPr>
        <p:grpSpPr>
          <a:xfrm rot="0">
            <a:off x="6378720" y="8310440"/>
            <a:ext cx="12327077" cy="2751735"/>
            <a:chOff x="0" y="0"/>
            <a:chExt cx="2958538" cy="660425"/>
          </a:xfrm>
        </p:grpSpPr>
        <p:sp>
          <p:nvSpPr>
            <p:cNvPr name="Freeform 44" id="44"/>
            <p:cNvSpPr/>
            <p:nvPr/>
          </p:nvSpPr>
          <p:spPr>
            <a:xfrm flipH="false" flipV="false" rot="0">
              <a:off x="0" y="0"/>
              <a:ext cx="2958538" cy="660425"/>
            </a:xfrm>
            <a:custGeom>
              <a:avLst/>
              <a:gdLst/>
              <a:ahLst/>
              <a:cxnLst/>
              <a:rect r="r" b="b" t="t" l="l"/>
              <a:pathLst>
                <a:path h="660425" w="2958538">
                  <a:moveTo>
                    <a:pt x="25122" y="0"/>
                  </a:moveTo>
                  <a:lnTo>
                    <a:pt x="2933416" y="0"/>
                  </a:lnTo>
                  <a:cubicBezTo>
                    <a:pt x="2947290" y="0"/>
                    <a:pt x="2958538" y="11247"/>
                    <a:pt x="2958538" y="25122"/>
                  </a:cubicBezTo>
                  <a:lnTo>
                    <a:pt x="2958538" y="635303"/>
                  </a:lnTo>
                  <a:cubicBezTo>
                    <a:pt x="2958538" y="641966"/>
                    <a:pt x="2955891" y="648356"/>
                    <a:pt x="2951180" y="653067"/>
                  </a:cubicBezTo>
                  <a:cubicBezTo>
                    <a:pt x="2946469" y="657778"/>
                    <a:pt x="2940079" y="660425"/>
                    <a:pt x="2933416" y="660425"/>
                  </a:cubicBezTo>
                  <a:lnTo>
                    <a:pt x="25122" y="660425"/>
                  </a:lnTo>
                  <a:cubicBezTo>
                    <a:pt x="18459" y="660425"/>
                    <a:pt x="12069" y="657778"/>
                    <a:pt x="7358" y="653067"/>
                  </a:cubicBezTo>
                  <a:cubicBezTo>
                    <a:pt x="2647" y="648356"/>
                    <a:pt x="0" y="641966"/>
                    <a:pt x="0" y="635303"/>
                  </a:cubicBezTo>
                  <a:lnTo>
                    <a:pt x="0" y="25122"/>
                  </a:lnTo>
                  <a:cubicBezTo>
                    <a:pt x="0" y="18459"/>
                    <a:pt x="2647" y="12069"/>
                    <a:pt x="7358" y="7358"/>
                  </a:cubicBezTo>
                  <a:cubicBezTo>
                    <a:pt x="12069" y="2647"/>
                    <a:pt x="18459" y="0"/>
                    <a:pt x="25122" y="0"/>
                  </a:cubicBezTo>
                  <a:close/>
                </a:path>
              </a:pathLst>
            </a:custGeom>
            <a:ln w="28575" cap="rnd">
              <a:solidFill>
                <a:srgbClr val="FAAE40"/>
              </a:solidFill>
              <a:prstDash val="solid"/>
              <a:round/>
            </a:ln>
          </p:spPr>
        </p:sp>
        <p:sp>
          <p:nvSpPr>
            <p:cNvPr name="TextBox 45" id="45"/>
            <p:cNvSpPr txBox="true"/>
            <p:nvPr/>
          </p:nvSpPr>
          <p:spPr>
            <a:xfrm>
              <a:off x="0" y="-28575"/>
              <a:ext cx="2958538" cy="689000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083" t="0" r="-2083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4547433" y="3652933"/>
            <a:ext cx="9193134" cy="27305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150"/>
              </a:lnSpc>
            </a:pPr>
            <a:r>
              <a:rPr lang="en-US" b="true" sz="6500" spc="-130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Exemplo de frase destaque com imagem de fundo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3596977" y="9212186"/>
            <a:ext cx="1539574" cy="480305"/>
          </a:xfrm>
          <a:custGeom>
            <a:avLst/>
            <a:gdLst/>
            <a:ahLst/>
            <a:cxnLst/>
            <a:rect r="r" b="b" t="t" l="l"/>
            <a:pathLst>
              <a:path h="480305" w="1539574">
                <a:moveTo>
                  <a:pt x="0" y="0"/>
                </a:moveTo>
                <a:lnTo>
                  <a:pt x="1539574" y="0"/>
                </a:lnTo>
                <a:lnTo>
                  <a:pt x="1539574" y="480305"/>
                </a:lnTo>
                <a:lnTo>
                  <a:pt x="0" y="48030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4824" t="-59076" r="-14474" b="-58098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557475" y="9286729"/>
            <a:ext cx="643244" cy="324911"/>
          </a:xfrm>
          <a:custGeom>
            <a:avLst/>
            <a:gdLst/>
            <a:ahLst/>
            <a:cxnLst/>
            <a:rect r="r" b="b" t="t" l="l"/>
            <a:pathLst>
              <a:path h="324911" w="643244">
                <a:moveTo>
                  <a:pt x="0" y="0"/>
                </a:moveTo>
                <a:lnTo>
                  <a:pt x="643243" y="0"/>
                </a:lnTo>
                <a:lnTo>
                  <a:pt x="643243" y="324910"/>
                </a:lnTo>
                <a:lnTo>
                  <a:pt x="0" y="32491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6230004" y="9269346"/>
            <a:ext cx="655020" cy="365985"/>
          </a:xfrm>
          <a:custGeom>
            <a:avLst/>
            <a:gdLst/>
            <a:ahLst/>
            <a:cxnLst/>
            <a:rect r="r" b="b" t="t" l="l"/>
            <a:pathLst>
              <a:path h="365985" w="655020">
                <a:moveTo>
                  <a:pt x="0" y="0"/>
                </a:moveTo>
                <a:lnTo>
                  <a:pt x="655019" y="0"/>
                </a:lnTo>
                <a:lnTo>
                  <a:pt x="655019" y="365985"/>
                </a:lnTo>
                <a:lnTo>
                  <a:pt x="0" y="36598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596977" y="8812251"/>
            <a:ext cx="1096542" cy="147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49"/>
              </a:lnSpc>
            </a:pPr>
            <a:r>
              <a:rPr lang="en-US" b="true" sz="892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REALIZAÇÃO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426292" y="8812251"/>
            <a:ext cx="1450670" cy="147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49"/>
              </a:lnSpc>
            </a:pPr>
            <a:r>
              <a:rPr lang="en-US" b="true" sz="892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APOIO INSTITUCIONAL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10557000" y="9183638"/>
            <a:ext cx="955378" cy="537400"/>
          </a:xfrm>
          <a:custGeom>
            <a:avLst/>
            <a:gdLst/>
            <a:ahLst/>
            <a:cxnLst/>
            <a:rect r="r" b="b" t="t" l="l"/>
            <a:pathLst>
              <a:path h="537400" w="955378">
                <a:moveTo>
                  <a:pt x="0" y="0"/>
                </a:moveTo>
                <a:lnTo>
                  <a:pt x="955378" y="0"/>
                </a:lnTo>
                <a:lnTo>
                  <a:pt x="955378" y="537400"/>
                </a:lnTo>
                <a:lnTo>
                  <a:pt x="0" y="5374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7421" t="-10052" r="-4949" b="-12318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3646576" y="9305307"/>
            <a:ext cx="744461" cy="294062"/>
          </a:xfrm>
          <a:custGeom>
            <a:avLst/>
            <a:gdLst/>
            <a:ahLst/>
            <a:cxnLst/>
            <a:rect r="r" b="b" t="t" l="l"/>
            <a:pathLst>
              <a:path h="294062" w="744461">
                <a:moveTo>
                  <a:pt x="0" y="0"/>
                </a:moveTo>
                <a:lnTo>
                  <a:pt x="744461" y="0"/>
                </a:lnTo>
                <a:lnTo>
                  <a:pt x="744461" y="294062"/>
                </a:lnTo>
                <a:lnTo>
                  <a:pt x="0" y="29406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2515974" y="9368497"/>
            <a:ext cx="828059" cy="167682"/>
          </a:xfrm>
          <a:custGeom>
            <a:avLst/>
            <a:gdLst/>
            <a:ahLst/>
            <a:cxnLst/>
            <a:rect r="r" b="b" t="t" l="l"/>
            <a:pathLst>
              <a:path h="167682" w="828059">
                <a:moveTo>
                  <a:pt x="0" y="0"/>
                </a:moveTo>
                <a:lnTo>
                  <a:pt x="828058" y="0"/>
                </a:lnTo>
                <a:lnTo>
                  <a:pt x="828058" y="167682"/>
                </a:lnTo>
                <a:lnTo>
                  <a:pt x="0" y="167682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1768845" y="9082356"/>
            <a:ext cx="440279" cy="739964"/>
          </a:xfrm>
          <a:custGeom>
            <a:avLst/>
            <a:gdLst/>
            <a:ahLst/>
            <a:cxnLst/>
            <a:rect r="r" b="b" t="t" l="l"/>
            <a:pathLst>
              <a:path h="739964" w="440279">
                <a:moveTo>
                  <a:pt x="0" y="0"/>
                </a:moveTo>
                <a:lnTo>
                  <a:pt x="440279" y="0"/>
                </a:lnTo>
                <a:lnTo>
                  <a:pt x="440279" y="739964"/>
                </a:lnTo>
                <a:lnTo>
                  <a:pt x="0" y="739964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9426292" y="9133481"/>
            <a:ext cx="955378" cy="637715"/>
          </a:xfrm>
          <a:custGeom>
            <a:avLst/>
            <a:gdLst/>
            <a:ahLst/>
            <a:cxnLst/>
            <a:rect r="r" b="b" t="t" l="l"/>
            <a:pathLst>
              <a:path h="637715" w="955378">
                <a:moveTo>
                  <a:pt x="0" y="0"/>
                </a:moveTo>
                <a:lnTo>
                  <a:pt x="955378" y="0"/>
                </a:lnTo>
                <a:lnTo>
                  <a:pt x="955378" y="637715"/>
                </a:lnTo>
                <a:lnTo>
                  <a:pt x="0" y="637715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7430650" y="9082356"/>
            <a:ext cx="1056918" cy="675106"/>
          </a:xfrm>
          <a:custGeom>
            <a:avLst/>
            <a:gdLst/>
            <a:ahLst/>
            <a:cxnLst/>
            <a:rect r="r" b="b" t="t" l="l"/>
            <a:pathLst>
              <a:path h="675106" w="1056918">
                <a:moveTo>
                  <a:pt x="0" y="0"/>
                </a:moveTo>
                <a:lnTo>
                  <a:pt x="1056917" y="0"/>
                </a:lnTo>
                <a:lnTo>
                  <a:pt x="1056917" y="675106"/>
                </a:lnTo>
                <a:lnTo>
                  <a:pt x="0" y="675106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7484810" y="8812251"/>
            <a:ext cx="1686488" cy="147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49"/>
              </a:lnSpc>
            </a:pPr>
            <a:r>
              <a:rPr lang="en-US" b="true" sz="892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APOIO FINANCEIRO</a:t>
            </a:r>
          </a:p>
        </p:txBody>
      </p:sp>
      <p:sp>
        <p:nvSpPr>
          <p:cNvPr name="Freeform 16" id="16"/>
          <p:cNvSpPr/>
          <p:nvPr/>
        </p:nvSpPr>
        <p:spPr>
          <a:xfrm flipH="false" flipV="false" rot="0">
            <a:off x="13648832" y="9305307"/>
            <a:ext cx="166610" cy="294062"/>
          </a:xfrm>
          <a:custGeom>
            <a:avLst/>
            <a:gdLst/>
            <a:ahLst/>
            <a:cxnLst/>
            <a:rect r="r" b="b" t="t" l="l"/>
            <a:pathLst>
              <a:path h="294062" w="166610">
                <a:moveTo>
                  <a:pt x="0" y="0"/>
                </a:moveTo>
                <a:lnTo>
                  <a:pt x="166611" y="0"/>
                </a:lnTo>
                <a:lnTo>
                  <a:pt x="166611" y="294062"/>
                </a:lnTo>
                <a:lnTo>
                  <a:pt x="0" y="294062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l="0" t="0" r="-346827" b="0"/>
            </a:stretch>
          </a:blipFill>
        </p:spPr>
      </p:sp>
      <p:grpSp>
        <p:nvGrpSpPr>
          <p:cNvPr name="Group 17" id="17"/>
          <p:cNvGrpSpPr/>
          <p:nvPr/>
        </p:nvGrpSpPr>
        <p:grpSpPr>
          <a:xfrm rot="0">
            <a:off x="2980461" y="8310440"/>
            <a:ext cx="12327077" cy="2751735"/>
            <a:chOff x="0" y="0"/>
            <a:chExt cx="2958538" cy="660425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2958538" cy="660425"/>
            </a:xfrm>
            <a:custGeom>
              <a:avLst/>
              <a:gdLst/>
              <a:ahLst/>
              <a:cxnLst/>
              <a:rect r="r" b="b" t="t" l="l"/>
              <a:pathLst>
                <a:path h="660425" w="2958538">
                  <a:moveTo>
                    <a:pt x="25122" y="0"/>
                  </a:moveTo>
                  <a:lnTo>
                    <a:pt x="2933416" y="0"/>
                  </a:lnTo>
                  <a:cubicBezTo>
                    <a:pt x="2947290" y="0"/>
                    <a:pt x="2958538" y="11247"/>
                    <a:pt x="2958538" y="25122"/>
                  </a:cubicBezTo>
                  <a:lnTo>
                    <a:pt x="2958538" y="635303"/>
                  </a:lnTo>
                  <a:cubicBezTo>
                    <a:pt x="2958538" y="641966"/>
                    <a:pt x="2955891" y="648356"/>
                    <a:pt x="2951180" y="653067"/>
                  </a:cubicBezTo>
                  <a:cubicBezTo>
                    <a:pt x="2946469" y="657778"/>
                    <a:pt x="2940079" y="660425"/>
                    <a:pt x="2933416" y="660425"/>
                  </a:cubicBezTo>
                  <a:lnTo>
                    <a:pt x="25122" y="660425"/>
                  </a:lnTo>
                  <a:cubicBezTo>
                    <a:pt x="18459" y="660425"/>
                    <a:pt x="12069" y="657778"/>
                    <a:pt x="7358" y="653067"/>
                  </a:cubicBezTo>
                  <a:cubicBezTo>
                    <a:pt x="2647" y="648356"/>
                    <a:pt x="0" y="641966"/>
                    <a:pt x="0" y="635303"/>
                  </a:cubicBezTo>
                  <a:lnTo>
                    <a:pt x="0" y="25122"/>
                  </a:lnTo>
                  <a:cubicBezTo>
                    <a:pt x="0" y="18459"/>
                    <a:pt x="2647" y="12069"/>
                    <a:pt x="7358" y="7358"/>
                  </a:cubicBezTo>
                  <a:cubicBezTo>
                    <a:pt x="12069" y="2647"/>
                    <a:pt x="18459" y="0"/>
                    <a:pt x="25122" y="0"/>
                  </a:cubicBezTo>
                  <a:close/>
                </a:path>
              </a:pathLst>
            </a:custGeom>
            <a:ln w="28575" cap="rnd">
              <a:solidFill>
                <a:srgbClr val="FAAE40"/>
              </a:solidFill>
              <a:prstDash val="solid"/>
              <a:round/>
            </a:ln>
          </p:spPr>
        </p:sp>
        <p:sp>
          <p:nvSpPr>
            <p:cNvPr name="TextBox 19" id="19"/>
            <p:cNvSpPr txBox="true"/>
            <p:nvPr/>
          </p:nvSpPr>
          <p:spPr>
            <a:xfrm>
              <a:off x="0" y="-28575"/>
              <a:ext cx="2958538" cy="689000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083" t="0" r="-2083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4547433" y="3652933"/>
            <a:ext cx="9193134" cy="27305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150"/>
              </a:lnSpc>
            </a:pPr>
            <a:r>
              <a:rPr lang="en-US" b="true" sz="6500" spc="-130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Exemplo de frase destaque com imagem de fundo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3596977" y="9212186"/>
            <a:ext cx="1539574" cy="480305"/>
          </a:xfrm>
          <a:custGeom>
            <a:avLst/>
            <a:gdLst/>
            <a:ahLst/>
            <a:cxnLst/>
            <a:rect r="r" b="b" t="t" l="l"/>
            <a:pathLst>
              <a:path h="480305" w="1539574">
                <a:moveTo>
                  <a:pt x="0" y="0"/>
                </a:moveTo>
                <a:lnTo>
                  <a:pt x="1539574" y="0"/>
                </a:lnTo>
                <a:lnTo>
                  <a:pt x="1539574" y="480305"/>
                </a:lnTo>
                <a:lnTo>
                  <a:pt x="0" y="48030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4824" t="-59076" r="-14474" b="-58098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557475" y="9286729"/>
            <a:ext cx="643244" cy="324911"/>
          </a:xfrm>
          <a:custGeom>
            <a:avLst/>
            <a:gdLst/>
            <a:ahLst/>
            <a:cxnLst/>
            <a:rect r="r" b="b" t="t" l="l"/>
            <a:pathLst>
              <a:path h="324911" w="643244">
                <a:moveTo>
                  <a:pt x="0" y="0"/>
                </a:moveTo>
                <a:lnTo>
                  <a:pt x="643243" y="0"/>
                </a:lnTo>
                <a:lnTo>
                  <a:pt x="643243" y="324910"/>
                </a:lnTo>
                <a:lnTo>
                  <a:pt x="0" y="32491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6230004" y="9269346"/>
            <a:ext cx="655020" cy="365985"/>
          </a:xfrm>
          <a:custGeom>
            <a:avLst/>
            <a:gdLst/>
            <a:ahLst/>
            <a:cxnLst/>
            <a:rect r="r" b="b" t="t" l="l"/>
            <a:pathLst>
              <a:path h="365985" w="655020">
                <a:moveTo>
                  <a:pt x="0" y="0"/>
                </a:moveTo>
                <a:lnTo>
                  <a:pt x="655019" y="0"/>
                </a:lnTo>
                <a:lnTo>
                  <a:pt x="655019" y="365985"/>
                </a:lnTo>
                <a:lnTo>
                  <a:pt x="0" y="36598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596977" y="8812251"/>
            <a:ext cx="1096542" cy="147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49"/>
              </a:lnSpc>
            </a:pPr>
            <a:r>
              <a:rPr lang="en-US" b="true" sz="892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REALIZAÇÃO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426292" y="8812251"/>
            <a:ext cx="1450670" cy="147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49"/>
              </a:lnSpc>
            </a:pPr>
            <a:r>
              <a:rPr lang="en-US" b="true" sz="892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APOIO INSTITUCIONAL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10557000" y="9183638"/>
            <a:ext cx="955378" cy="537400"/>
          </a:xfrm>
          <a:custGeom>
            <a:avLst/>
            <a:gdLst/>
            <a:ahLst/>
            <a:cxnLst/>
            <a:rect r="r" b="b" t="t" l="l"/>
            <a:pathLst>
              <a:path h="537400" w="955378">
                <a:moveTo>
                  <a:pt x="0" y="0"/>
                </a:moveTo>
                <a:lnTo>
                  <a:pt x="955378" y="0"/>
                </a:lnTo>
                <a:lnTo>
                  <a:pt x="955378" y="537400"/>
                </a:lnTo>
                <a:lnTo>
                  <a:pt x="0" y="5374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7421" t="-10052" r="-4949" b="-12318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3646576" y="9305307"/>
            <a:ext cx="744461" cy="294062"/>
          </a:xfrm>
          <a:custGeom>
            <a:avLst/>
            <a:gdLst/>
            <a:ahLst/>
            <a:cxnLst/>
            <a:rect r="r" b="b" t="t" l="l"/>
            <a:pathLst>
              <a:path h="294062" w="744461">
                <a:moveTo>
                  <a:pt x="0" y="0"/>
                </a:moveTo>
                <a:lnTo>
                  <a:pt x="744461" y="0"/>
                </a:lnTo>
                <a:lnTo>
                  <a:pt x="744461" y="294062"/>
                </a:lnTo>
                <a:lnTo>
                  <a:pt x="0" y="29406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2515974" y="9368497"/>
            <a:ext cx="828059" cy="167682"/>
          </a:xfrm>
          <a:custGeom>
            <a:avLst/>
            <a:gdLst/>
            <a:ahLst/>
            <a:cxnLst/>
            <a:rect r="r" b="b" t="t" l="l"/>
            <a:pathLst>
              <a:path h="167682" w="828059">
                <a:moveTo>
                  <a:pt x="0" y="0"/>
                </a:moveTo>
                <a:lnTo>
                  <a:pt x="828058" y="0"/>
                </a:lnTo>
                <a:lnTo>
                  <a:pt x="828058" y="167682"/>
                </a:lnTo>
                <a:lnTo>
                  <a:pt x="0" y="167682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1768845" y="9082356"/>
            <a:ext cx="440279" cy="739964"/>
          </a:xfrm>
          <a:custGeom>
            <a:avLst/>
            <a:gdLst/>
            <a:ahLst/>
            <a:cxnLst/>
            <a:rect r="r" b="b" t="t" l="l"/>
            <a:pathLst>
              <a:path h="739964" w="440279">
                <a:moveTo>
                  <a:pt x="0" y="0"/>
                </a:moveTo>
                <a:lnTo>
                  <a:pt x="440279" y="0"/>
                </a:lnTo>
                <a:lnTo>
                  <a:pt x="440279" y="739964"/>
                </a:lnTo>
                <a:lnTo>
                  <a:pt x="0" y="739964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9426292" y="9133481"/>
            <a:ext cx="955378" cy="637715"/>
          </a:xfrm>
          <a:custGeom>
            <a:avLst/>
            <a:gdLst/>
            <a:ahLst/>
            <a:cxnLst/>
            <a:rect r="r" b="b" t="t" l="l"/>
            <a:pathLst>
              <a:path h="637715" w="955378">
                <a:moveTo>
                  <a:pt x="0" y="0"/>
                </a:moveTo>
                <a:lnTo>
                  <a:pt x="955378" y="0"/>
                </a:lnTo>
                <a:lnTo>
                  <a:pt x="955378" y="637715"/>
                </a:lnTo>
                <a:lnTo>
                  <a:pt x="0" y="637715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7430650" y="9082356"/>
            <a:ext cx="1056918" cy="675106"/>
          </a:xfrm>
          <a:custGeom>
            <a:avLst/>
            <a:gdLst/>
            <a:ahLst/>
            <a:cxnLst/>
            <a:rect r="r" b="b" t="t" l="l"/>
            <a:pathLst>
              <a:path h="675106" w="1056918">
                <a:moveTo>
                  <a:pt x="0" y="0"/>
                </a:moveTo>
                <a:lnTo>
                  <a:pt x="1056917" y="0"/>
                </a:lnTo>
                <a:lnTo>
                  <a:pt x="1056917" y="675106"/>
                </a:lnTo>
                <a:lnTo>
                  <a:pt x="0" y="675106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7484810" y="8812251"/>
            <a:ext cx="1686488" cy="147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49"/>
              </a:lnSpc>
            </a:pPr>
            <a:r>
              <a:rPr lang="en-US" b="true" sz="892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APOIO FINANCEIRO</a:t>
            </a:r>
          </a:p>
        </p:txBody>
      </p:sp>
      <p:sp>
        <p:nvSpPr>
          <p:cNvPr name="Freeform 16" id="16"/>
          <p:cNvSpPr/>
          <p:nvPr/>
        </p:nvSpPr>
        <p:spPr>
          <a:xfrm flipH="false" flipV="false" rot="0">
            <a:off x="13648832" y="9305307"/>
            <a:ext cx="166610" cy="294062"/>
          </a:xfrm>
          <a:custGeom>
            <a:avLst/>
            <a:gdLst/>
            <a:ahLst/>
            <a:cxnLst/>
            <a:rect r="r" b="b" t="t" l="l"/>
            <a:pathLst>
              <a:path h="294062" w="166610">
                <a:moveTo>
                  <a:pt x="0" y="0"/>
                </a:moveTo>
                <a:lnTo>
                  <a:pt x="166611" y="0"/>
                </a:lnTo>
                <a:lnTo>
                  <a:pt x="166611" y="294062"/>
                </a:lnTo>
                <a:lnTo>
                  <a:pt x="0" y="294062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l="0" t="0" r="-346827" b="0"/>
            </a:stretch>
          </a:blipFill>
        </p:spPr>
      </p:sp>
      <p:grpSp>
        <p:nvGrpSpPr>
          <p:cNvPr name="Group 17" id="17"/>
          <p:cNvGrpSpPr/>
          <p:nvPr/>
        </p:nvGrpSpPr>
        <p:grpSpPr>
          <a:xfrm rot="0">
            <a:off x="2980461" y="8310440"/>
            <a:ext cx="12327077" cy="2751735"/>
            <a:chOff x="0" y="0"/>
            <a:chExt cx="2958538" cy="660425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2958538" cy="660425"/>
            </a:xfrm>
            <a:custGeom>
              <a:avLst/>
              <a:gdLst/>
              <a:ahLst/>
              <a:cxnLst/>
              <a:rect r="r" b="b" t="t" l="l"/>
              <a:pathLst>
                <a:path h="660425" w="2958538">
                  <a:moveTo>
                    <a:pt x="25122" y="0"/>
                  </a:moveTo>
                  <a:lnTo>
                    <a:pt x="2933416" y="0"/>
                  </a:lnTo>
                  <a:cubicBezTo>
                    <a:pt x="2947290" y="0"/>
                    <a:pt x="2958538" y="11247"/>
                    <a:pt x="2958538" y="25122"/>
                  </a:cubicBezTo>
                  <a:lnTo>
                    <a:pt x="2958538" y="635303"/>
                  </a:lnTo>
                  <a:cubicBezTo>
                    <a:pt x="2958538" y="641966"/>
                    <a:pt x="2955891" y="648356"/>
                    <a:pt x="2951180" y="653067"/>
                  </a:cubicBezTo>
                  <a:cubicBezTo>
                    <a:pt x="2946469" y="657778"/>
                    <a:pt x="2940079" y="660425"/>
                    <a:pt x="2933416" y="660425"/>
                  </a:cubicBezTo>
                  <a:lnTo>
                    <a:pt x="25122" y="660425"/>
                  </a:lnTo>
                  <a:cubicBezTo>
                    <a:pt x="18459" y="660425"/>
                    <a:pt x="12069" y="657778"/>
                    <a:pt x="7358" y="653067"/>
                  </a:cubicBezTo>
                  <a:cubicBezTo>
                    <a:pt x="2647" y="648356"/>
                    <a:pt x="0" y="641966"/>
                    <a:pt x="0" y="635303"/>
                  </a:cubicBezTo>
                  <a:lnTo>
                    <a:pt x="0" y="25122"/>
                  </a:lnTo>
                  <a:cubicBezTo>
                    <a:pt x="0" y="18459"/>
                    <a:pt x="2647" y="12069"/>
                    <a:pt x="7358" y="7358"/>
                  </a:cubicBezTo>
                  <a:cubicBezTo>
                    <a:pt x="12069" y="2647"/>
                    <a:pt x="18459" y="0"/>
                    <a:pt x="25122" y="0"/>
                  </a:cubicBezTo>
                  <a:close/>
                </a:path>
              </a:pathLst>
            </a:custGeom>
            <a:ln w="28575" cap="rnd">
              <a:solidFill>
                <a:srgbClr val="0066CC"/>
              </a:solidFill>
              <a:prstDash val="solid"/>
              <a:round/>
            </a:ln>
          </p:spPr>
        </p:sp>
        <p:sp>
          <p:nvSpPr>
            <p:cNvPr name="TextBox 19" id="19"/>
            <p:cNvSpPr txBox="true"/>
            <p:nvPr/>
          </p:nvSpPr>
          <p:spPr>
            <a:xfrm>
              <a:off x="0" y="-28575"/>
              <a:ext cx="2958538" cy="689000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083" t="0" r="-2083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4547433" y="3652933"/>
            <a:ext cx="9193134" cy="27305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150"/>
              </a:lnSpc>
            </a:pPr>
            <a:r>
              <a:rPr lang="en-US" b="true" sz="6500" spc="-130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Exemplo de frase destaque com imagem de fundo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3596977" y="9212186"/>
            <a:ext cx="1539574" cy="480305"/>
          </a:xfrm>
          <a:custGeom>
            <a:avLst/>
            <a:gdLst/>
            <a:ahLst/>
            <a:cxnLst/>
            <a:rect r="r" b="b" t="t" l="l"/>
            <a:pathLst>
              <a:path h="480305" w="1539574">
                <a:moveTo>
                  <a:pt x="0" y="0"/>
                </a:moveTo>
                <a:lnTo>
                  <a:pt x="1539574" y="0"/>
                </a:lnTo>
                <a:lnTo>
                  <a:pt x="1539574" y="480305"/>
                </a:lnTo>
                <a:lnTo>
                  <a:pt x="0" y="48030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4824" t="-59076" r="-14474" b="-58098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557475" y="9286729"/>
            <a:ext cx="643244" cy="324911"/>
          </a:xfrm>
          <a:custGeom>
            <a:avLst/>
            <a:gdLst/>
            <a:ahLst/>
            <a:cxnLst/>
            <a:rect r="r" b="b" t="t" l="l"/>
            <a:pathLst>
              <a:path h="324911" w="643244">
                <a:moveTo>
                  <a:pt x="0" y="0"/>
                </a:moveTo>
                <a:lnTo>
                  <a:pt x="643243" y="0"/>
                </a:lnTo>
                <a:lnTo>
                  <a:pt x="643243" y="324910"/>
                </a:lnTo>
                <a:lnTo>
                  <a:pt x="0" y="32491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6230004" y="9269346"/>
            <a:ext cx="655020" cy="365985"/>
          </a:xfrm>
          <a:custGeom>
            <a:avLst/>
            <a:gdLst/>
            <a:ahLst/>
            <a:cxnLst/>
            <a:rect r="r" b="b" t="t" l="l"/>
            <a:pathLst>
              <a:path h="365985" w="655020">
                <a:moveTo>
                  <a:pt x="0" y="0"/>
                </a:moveTo>
                <a:lnTo>
                  <a:pt x="655019" y="0"/>
                </a:lnTo>
                <a:lnTo>
                  <a:pt x="655019" y="365985"/>
                </a:lnTo>
                <a:lnTo>
                  <a:pt x="0" y="36598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596977" y="8812251"/>
            <a:ext cx="1096542" cy="147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49"/>
              </a:lnSpc>
            </a:pPr>
            <a:r>
              <a:rPr lang="en-US" b="true" sz="892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REALIZAÇÃO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426292" y="8812251"/>
            <a:ext cx="1450670" cy="147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49"/>
              </a:lnSpc>
            </a:pPr>
            <a:r>
              <a:rPr lang="en-US" b="true" sz="892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APOIO INSTITUCIONAL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10557000" y="9183638"/>
            <a:ext cx="955378" cy="537400"/>
          </a:xfrm>
          <a:custGeom>
            <a:avLst/>
            <a:gdLst/>
            <a:ahLst/>
            <a:cxnLst/>
            <a:rect r="r" b="b" t="t" l="l"/>
            <a:pathLst>
              <a:path h="537400" w="955378">
                <a:moveTo>
                  <a:pt x="0" y="0"/>
                </a:moveTo>
                <a:lnTo>
                  <a:pt x="955378" y="0"/>
                </a:lnTo>
                <a:lnTo>
                  <a:pt x="955378" y="537400"/>
                </a:lnTo>
                <a:lnTo>
                  <a:pt x="0" y="5374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7421" t="-10052" r="-4949" b="-12318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3646576" y="9305307"/>
            <a:ext cx="744461" cy="294062"/>
          </a:xfrm>
          <a:custGeom>
            <a:avLst/>
            <a:gdLst/>
            <a:ahLst/>
            <a:cxnLst/>
            <a:rect r="r" b="b" t="t" l="l"/>
            <a:pathLst>
              <a:path h="294062" w="744461">
                <a:moveTo>
                  <a:pt x="0" y="0"/>
                </a:moveTo>
                <a:lnTo>
                  <a:pt x="744461" y="0"/>
                </a:lnTo>
                <a:lnTo>
                  <a:pt x="744461" y="294062"/>
                </a:lnTo>
                <a:lnTo>
                  <a:pt x="0" y="29406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2515974" y="9368497"/>
            <a:ext cx="828059" cy="167682"/>
          </a:xfrm>
          <a:custGeom>
            <a:avLst/>
            <a:gdLst/>
            <a:ahLst/>
            <a:cxnLst/>
            <a:rect r="r" b="b" t="t" l="l"/>
            <a:pathLst>
              <a:path h="167682" w="828059">
                <a:moveTo>
                  <a:pt x="0" y="0"/>
                </a:moveTo>
                <a:lnTo>
                  <a:pt x="828058" y="0"/>
                </a:lnTo>
                <a:lnTo>
                  <a:pt x="828058" y="167682"/>
                </a:lnTo>
                <a:lnTo>
                  <a:pt x="0" y="167682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1768845" y="9082356"/>
            <a:ext cx="440279" cy="739964"/>
          </a:xfrm>
          <a:custGeom>
            <a:avLst/>
            <a:gdLst/>
            <a:ahLst/>
            <a:cxnLst/>
            <a:rect r="r" b="b" t="t" l="l"/>
            <a:pathLst>
              <a:path h="739964" w="440279">
                <a:moveTo>
                  <a:pt x="0" y="0"/>
                </a:moveTo>
                <a:lnTo>
                  <a:pt x="440279" y="0"/>
                </a:lnTo>
                <a:lnTo>
                  <a:pt x="440279" y="739964"/>
                </a:lnTo>
                <a:lnTo>
                  <a:pt x="0" y="739964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9426292" y="9133481"/>
            <a:ext cx="955378" cy="637715"/>
          </a:xfrm>
          <a:custGeom>
            <a:avLst/>
            <a:gdLst/>
            <a:ahLst/>
            <a:cxnLst/>
            <a:rect r="r" b="b" t="t" l="l"/>
            <a:pathLst>
              <a:path h="637715" w="955378">
                <a:moveTo>
                  <a:pt x="0" y="0"/>
                </a:moveTo>
                <a:lnTo>
                  <a:pt x="955378" y="0"/>
                </a:lnTo>
                <a:lnTo>
                  <a:pt x="955378" y="637715"/>
                </a:lnTo>
                <a:lnTo>
                  <a:pt x="0" y="637715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7430650" y="9082356"/>
            <a:ext cx="1056918" cy="675106"/>
          </a:xfrm>
          <a:custGeom>
            <a:avLst/>
            <a:gdLst/>
            <a:ahLst/>
            <a:cxnLst/>
            <a:rect r="r" b="b" t="t" l="l"/>
            <a:pathLst>
              <a:path h="675106" w="1056918">
                <a:moveTo>
                  <a:pt x="0" y="0"/>
                </a:moveTo>
                <a:lnTo>
                  <a:pt x="1056917" y="0"/>
                </a:lnTo>
                <a:lnTo>
                  <a:pt x="1056917" y="675106"/>
                </a:lnTo>
                <a:lnTo>
                  <a:pt x="0" y="675106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7484810" y="8812251"/>
            <a:ext cx="1686488" cy="147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49"/>
              </a:lnSpc>
            </a:pPr>
            <a:r>
              <a:rPr lang="en-US" b="true" sz="892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APOIO FINANCEIRO</a:t>
            </a:r>
          </a:p>
        </p:txBody>
      </p:sp>
      <p:sp>
        <p:nvSpPr>
          <p:cNvPr name="Freeform 16" id="16"/>
          <p:cNvSpPr/>
          <p:nvPr/>
        </p:nvSpPr>
        <p:spPr>
          <a:xfrm flipH="false" flipV="false" rot="0">
            <a:off x="13648832" y="9305307"/>
            <a:ext cx="166610" cy="294062"/>
          </a:xfrm>
          <a:custGeom>
            <a:avLst/>
            <a:gdLst/>
            <a:ahLst/>
            <a:cxnLst/>
            <a:rect r="r" b="b" t="t" l="l"/>
            <a:pathLst>
              <a:path h="294062" w="166610">
                <a:moveTo>
                  <a:pt x="0" y="0"/>
                </a:moveTo>
                <a:lnTo>
                  <a:pt x="166611" y="0"/>
                </a:lnTo>
                <a:lnTo>
                  <a:pt x="166611" y="294062"/>
                </a:lnTo>
                <a:lnTo>
                  <a:pt x="0" y="294062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l="0" t="0" r="-346827" b="0"/>
            </a:stretch>
          </a:blipFill>
        </p:spPr>
      </p:sp>
      <p:grpSp>
        <p:nvGrpSpPr>
          <p:cNvPr name="Group 17" id="17"/>
          <p:cNvGrpSpPr/>
          <p:nvPr/>
        </p:nvGrpSpPr>
        <p:grpSpPr>
          <a:xfrm rot="0">
            <a:off x="2980461" y="8310440"/>
            <a:ext cx="12327077" cy="2751735"/>
            <a:chOff x="0" y="0"/>
            <a:chExt cx="2958538" cy="660425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2958538" cy="660425"/>
            </a:xfrm>
            <a:custGeom>
              <a:avLst/>
              <a:gdLst/>
              <a:ahLst/>
              <a:cxnLst/>
              <a:rect r="r" b="b" t="t" l="l"/>
              <a:pathLst>
                <a:path h="660425" w="2958538">
                  <a:moveTo>
                    <a:pt x="25122" y="0"/>
                  </a:moveTo>
                  <a:lnTo>
                    <a:pt x="2933416" y="0"/>
                  </a:lnTo>
                  <a:cubicBezTo>
                    <a:pt x="2947290" y="0"/>
                    <a:pt x="2958538" y="11247"/>
                    <a:pt x="2958538" y="25122"/>
                  </a:cubicBezTo>
                  <a:lnTo>
                    <a:pt x="2958538" y="635303"/>
                  </a:lnTo>
                  <a:cubicBezTo>
                    <a:pt x="2958538" y="641966"/>
                    <a:pt x="2955891" y="648356"/>
                    <a:pt x="2951180" y="653067"/>
                  </a:cubicBezTo>
                  <a:cubicBezTo>
                    <a:pt x="2946469" y="657778"/>
                    <a:pt x="2940079" y="660425"/>
                    <a:pt x="2933416" y="660425"/>
                  </a:cubicBezTo>
                  <a:lnTo>
                    <a:pt x="25122" y="660425"/>
                  </a:lnTo>
                  <a:cubicBezTo>
                    <a:pt x="18459" y="660425"/>
                    <a:pt x="12069" y="657778"/>
                    <a:pt x="7358" y="653067"/>
                  </a:cubicBezTo>
                  <a:cubicBezTo>
                    <a:pt x="2647" y="648356"/>
                    <a:pt x="0" y="641966"/>
                    <a:pt x="0" y="635303"/>
                  </a:cubicBezTo>
                  <a:lnTo>
                    <a:pt x="0" y="25122"/>
                  </a:lnTo>
                  <a:cubicBezTo>
                    <a:pt x="0" y="18459"/>
                    <a:pt x="2647" y="12069"/>
                    <a:pt x="7358" y="7358"/>
                  </a:cubicBezTo>
                  <a:cubicBezTo>
                    <a:pt x="12069" y="2647"/>
                    <a:pt x="18459" y="0"/>
                    <a:pt x="25122" y="0"/>
                  </a:cubicBezTo>
                  <a:close/>
                </a:path>
              </a:pathLst>
            </a:custGeom>
            <a:ln w="28575" cap="rnd">
              <a:solidFill>
                <a:srgbClr val="34CC33"/>
              </a:solidFill>
              <a:prstDash val="solid"/>
              <a:round/>
            </a:ln>
          </p:spPr>
        </p:sp>
        <p:sp>
          <p:nvSpPr>
            <p:cNvPr name="TextBox 19" id="19"/>
            <p:cNvSpPr txBox="true"/>
            <p:nvPr/>
          </p:nvSpPr>
          <p:spPr>
            <a:xfrm>
              <a:off x="0" y="-28575"/>
              <a:ext cx="2958538" cy="689000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4123369" y="-1362961"/>
            <a:ext cx="5700809" cy="3606177"/>
            <a:chOff x="0" y="0"/>
            <a:chExt cx="2057685" cy="130163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057685" cy="1301636"/>
            </a:xfrm>
            <a:custGeom>
              <a:avLst/>
              <a:gdLst/>
              <a:ahLst/>
              <a:cxnLst/>
              <a:rect r="r" b="b" t="t" l="l"/>
              <a:pathLst>
                <a:path h="1301636" w="2057685">
                  <a:moveTo>
                    <a:pt x="29877" y="0"/>
                  </a:moveTo>
                  <a:lnTo>
                    <a:pt x="2027809" y="0"/>
                  </a:lnTo>
                  <a:cubicBezTo>
                    <a:pt x="2044309" y="0"/>
                    <a:pt x="2057685" y="13376"/>
                    <a:pt x="2057685" y="29877"/>
                  </a:cubicBezTo>
                  <a:lnTo>
                    <a:pt x="2057685" y="1271759"/>
                  </a:lnTo>
                  <a:cubicBezTo>
                    <a:pt x="2057685" y="1288260"/>
                    <a:pt x="2044309" y="1301636"/>
                    <a:pt x="2027809" y="1301636"/>
                  </a:cubicBezTo>
                  <a:lnTo>
                    <a:pt x="29877" y="1301636"/>
                  </a:lnTo>
                  <a:cubicBezTo>
                    <a:pt x="13376" y="1301636"/>
                    <a:pt x="0" y="1288260"/>
                    <a:pt x="0" y="1271759"/>
                  </a:cubicBezTo>
                  <a:lnTo>
                    <a:pt x="0" y="29877"/>
                  </a:lnTo>
                  <a:cubicBezTo>
                    <a:pt x="0" y="13376"/>
                    <a:pt x="13376" y="0"/>
                    <a:pt x="29877" y="0"/>
                  </a:cubicBezTo>
                  <a:close/>
                </a:path>
              </a:pathLst>
            </a:custGeom>
            <a:ln w="28575" cap="rnd">
              <a:solidFill>
                <a:srgbClr val="34CC33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2057685" cy="1330211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4786804" y="-1267711"/>
            <a:ext cx="5633067" cy="4783321"/>
            <a:chOff x="0" y="0"/>
            <a:chExt cx="2033234" cy="1726522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033234" cy="1726522"/>
            </a:xfrm>
            <a:custGeom>
              <a:avLst/>
              <a:gdLst/>
              <a:ahLst/>
              <a:cxnLst/>
              <a:rect r="r" b="b" t="t" l="l"/>
              <a:pathLst>
                <a:path h="1726522" w="2033234">
                  <a:moveTo>
                    <a:pt x="30236" y="0"/>
                  </a:moveTo>
                  <a:lnTo>
                    <a:pt x="2002998" y="0"/>
                  </a:lnTo>
                  <a:cubicBezTo>
                    <a:pt x="2019697" y="0"/>
                    <a:pt x="2033234" y="13537"/>
                    <a:pt x="2033234" y="30236"/>
                  </a:cubicBezTo>
                  <a:lnTo>
                    <a:pt x="2033234" y="1696286"/>
                  </a:lnTo>
                  <a:cubicBezTo>
                    <a:pt x="2033234" y="1712985"/>
                    <a:pt x="2019697" y="1726522"/>
                    <a:pt x="2002998" y="1726522"/>
                  </a:cubicBezTo>
                  <a:lnTo>
                    <a:pt x="30236" y="1726522"/>
                  </a:lnTo>
                  <a:cubicBezTo>
                    <a:pt x="13537" y="1726522"/>
                    <a:pt x="0" y="1712985"/>
                    <a:pt x="0" y="1696286"/>
                  </a:cubicBezTo>
                  <a:lnTo>
                    <a:pt x="0" y="30236"/>
                  </a:lnTo>
                  <a:cubicBezTo>
                    <a:pt x="0" y="13537"/>
                    <a:pt x="13537" y="0"/>
                    <a:pt x="30236" y="0"/>
                  </a:cubicBezTo>
                  <a:close/>
                </a:path>
              </a:pathLst>
            </a:custGeom>
            <a:ln w="28575" cap="rnd">
              <a:solidFill>
                <a:srgbClr val="0066CC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28575"/>
              <a:ext cx="2033234" cy="1755097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5574539" y="603867"/>
            <a:ext cx="2161011" cy="1040167"/>
          </a:xfrm>
          <a:custGeom>
            <a:avLst/>
            <a:gdLst/>
            <a:ahLst/>
            <a:cxnLst/>
            <a:rect r="r" b="b" t="t" l="l"/>
            <a:pathLst>
              <a:path h="1040167" w="2161011">
                <a:moveTo>
                  <a:pt x="0" y="0"/>
                </a:moveTo>
                <a:lnTo>
                  <a:pt x="2161011" y="0"/>
                </a:lnTo>
                <a:lnTo>
                  <a:pt x="2161011" y="1040166"/>
                </a:lnTo>
                <a:lnTo>
                  <a:pt x="0" y="104016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38" t="0" r="-138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5386910" y="2535968"/>
            <a:ext cx="2348640" cy="5792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10"/>
              </a:lnSpc>
            </a:pPr>
            <a:r>
              <a:rPr lang="en-US" b="true" sz="1721">
                <a:solidFill>
                  <a:srgbClr val="0066CC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01-03 DE JULHO 2026</a:t>
            </a:r>
          </a:p>
          <a:p>
            <a:pPr algn="r">
              <a:lnSpc>
                <a:spcPts val="2410"/>
              </a:lnSpc>
            </a:pPr>
            <a:r>
              <a:rPr lang="en-US" b="true" sz="1721">
                <a:solidFill>
                  <a:srgbClr val="0066CC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NITERÓI-RJ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-1821705" y="9504701"/>
            <a:ext cx="5700809" cy="1121412"/>
            <a:chOff x="0" y="0"/>
            <a:chExt cx="2057685" cy="40476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057685" cy="404769"/>
            </a:xfrm>
            <a:custGeom>
              <a:avLst/>
              <a:gdLst/>
              <a:ahLst/>
              <a:cxnLst/>
              <a:rect r="r" b="b" t="t" l="l"/>
              <a:pathLst>
                <a:path h="404769" w="2057685">
                  <a:moveTo>
                    <a:pt x="29877" y="0"/>
                  </a:moveTo>
                  <a:lnTo>
                    <a:pt x="2027809" y="0"/>
                  </a:lnTo>
                  <a:cubicBezTo>
                    <a:pt x="2044309" y="0"/>
                    <a:pt x="2057685" y="13376"/>
                    <a:pt x="2057685" y="29877"/>
                  </a:cubicBezTo>
                  <a:lnTo>
                    <a:pt x="2057685" y="374892"/>
                  </a:lnTo>
                  <a:cubicBezTo>
                    <a:pt x="2057685" y="391393"/>
                    <a:pt x="2044309" y="404769"/>
                    <a:pt x="2027809" y="404769"/>
                  </a:cubicBezTo>
                  <a:lnTo>
                    <a:pt x="29877" y="404769"/>
                  </a:lnTo>
                  <a:cubicBezTo>
                    <a:pt x="13376" y="404769"/>
                    <a:pt x="0" y="391393"/>
                    <a:pt x="0" y="374892"/>
                  </a:cubicBezTo>
                  <a:lnTo>
                    <a:pt x="0" y="29877"/>
                  </a:lnTo>
                  <a:cubicBezTo>
                    <a:pt x="0" y="13376"/>
                    <a:pt x="13376" y="0"/>
                    <a:pt x="29877" y="0"/>
                  </a:cubicBezTo>
                  <a:close/>
                </a:path>
              </a:pathLst>
            </a:custGeom>
            <a:ln w="28575" cap="rnd">
              <a:solidFill>
                <a:srgbClr val="34CC33"/>
              </a:solidFill>
              <a:prstDash val="solid"/>
              <a:round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-28575"/>
              <a:ext cx="2057685" cy="433344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-1499430" y="8785018"/>
            <a:ext cx="3011771" cy="1841096"/>
            <a:chOff x="0" y="0"/>
            <a:chExt cx="1087087" cy="664536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087087" cy="664536"/>
            </a:xfrm>
            <a:custGeom>
              <a:avLst/>
              <a:gdLst/>
              <a:ahLst/>
              <a:cxnLst/>
              <a:rect r="r" b="b" t="t" l="l"/>
              <a:pathLst>
                <a:path h="664536" w="1087087">
                  <a:moveTo>
                    <a:pt x="56552" y="0"/>
                  </a:moveTo>
                  <a:lnTo>
                    <a:pt x="1030535" y="0"/>
                  </a:lnTo>
                  <a:cubicBezTo>
                    <a:pt x="1045534" y="0"/>
                    <a:pt x="1059918" y="5958"/>
                    <a:pt x="1070524" y="16564"/>
                  </a:cubicBezTo>
                  <a:cubicBezTo>
                    <a:pt x="1081129" y="27169"/>
                    <a:pt x="1087087" y="41554"/>
                    <a:pt x="1087087" y="56552"/>
                  </a:cubicBezTo>
                  <a:lnTo>
                    <a:pt x="1087087" y="607984"/>
                  </a:lnTo>
                  <a:cubicBezTo>
                    <a:pt x="1087087" y="622983"/>
                    <a:pt x="1081129" y="637367"/>
                    <a:pt x="1070524" y="647973"/>
                  </a:cubicBezTo>
                  <a:cubicBezTo>
                    <a:pt x="1059918" y="658578"/>
                    <a:pt x="1045534" y="664536"/>
                    <a:pt x="1030535" y="664536"/>
                  </a:cubicBezTo>
                  <a:lnTo>
                    <a:pt x="56552" y="664536"/>
                  </a:lnTo>
                  <a:cubicBezTo>
                    <a:pt x="25319" y="664536"/>
                    <a:pt x="0" y="639217"/>
                    <a:pt x="0" y="607984"/>
                  </a:cubicBezTo>
                  <a:lnTo>
                    <a:pt x="0" y="56552"/>
                  </a:lnTo>
                  <a:cubicBezTo>
                    <a:pt x="0" y="41554"/>
                    <a:pt x="5958" y="27169"/>
                    <a:pt x="16564" y="16564"/>
                  </a:cubicBezTo>
                  <a:cubicBezTo>
                    <a:pt x="27169" y="5958"/>
                    <a:pt x="41554" y="0"/>
                    <a:pt x="56552" y="0"/>
                  </a:cubicBezTo>
                  <a:close/>
                </a:path>
              </a:pathLst>
            </a:custGeom>
            <a:ln w="28575" cap="rnd">
              <a:solidFill>
                <a:srgbClr val="FAB31A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28575"/>
              <a:ext cx="1087087" cy="693111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1512342" y="2148854"/>
            <a:ext cx="8417488" cy="12668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950"/>
              </a:lnSpc>
            </a:pPr>
            <a:r>
              <a:rPr lang="en-US" b="true" sz="4500" spc="-90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Exemplo de Título Introdução ao Projeto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6378720" y="8310440"/>
            <a:ext cx="12327077" cy="2751735"/>
            <a:chOff x="0" y="0"/>
            <a:chExt cx="2958538" cy="660425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2958538" cy="660425"/>
            </a:xfrm>
            <a:custGeom>
              <a:avLst/>
              <a:gdLst/>
              <a:ahLst/>
              <a:cxnLst/>
              <a:rect r="r" b="b" t="t" l="l"/>
              <a:pathLst>
                <a:path h="660425" w="2958538">
                  <a:moveTo>
                    <a:pt x="25122" y="0"/>
                  </a:moveTo>
                  <a:lnTo>
                    <a:pt x="2933416" y="0"/>
                  </a:lnTo>
                  <a:cubicBezTo>
                    <a:pt x="2947290" y="0"/>
                    <a:pt x="2958538" y="11247"/>
                    <a:pt x="2958538" y="25122"/>
                  </a:cubicBezTo>
                  <a:lnTo>
                    <a:pt x="2958538" y="635303"/>
                  </a:lnTo>
                  <a:cubicBezTo>
                    <a:pt x="2958538" y="641966"/>
                    <a:pt x="2955891" y="648356"/>
                    <a:pt x="2951180" y="653067"/>
                  </a:cubicBezTo>
                  <a:cubicBezTo>
                    <a:pt x="2946469" y="657778"/>
                    <a:pt x="2940079" y="660425"/>
                    <a:pt x="2933416" y="660425"/>
                  </a:cubicBezTo>
                  <a:lnTo>
                    <a:pt x="25122" y="660425"/>
                  </a:lnTo>
                  <a:cubicBezTo>
                    <a:pt x="18459" y="660425"/>
                    <a:pt x="12069" y="657778"/>
                    <a:pt x="7358" y="653067"/>
                  </a:cubicBezTo>
                  <a:cubicBezTo>
                    <a:pt x="2647" y="648356"/>
                    <a:pt x="0" y="641966"/>
                    <a:pt x="0" y="635303"/>
                  </a:cubicBezTo>
                  <a:lnTo>
                    <a:pt x="0" y="25122"/>
                  </a:lnTo>
                  <a:cubicBezTo>
                    <a:pt x="0" y="18459"/>
                    <a:pt x="2647" y="12069"/>
                    <a:pt x="7358" y="7358"/>
                  </a:cubicBezTo>
                  <a:cubicBezTo>
                    <a:pt x="12069" y="2647"/>
                    <a:pt x="18459" y="0"/>
                    <a:pt x="25122" y="0"/>
                  </a:cubicBezTo>
                  <a:close/>
                </a:path>
              </a:pathLst>
            </a:custGeom>
            <a:solidFill>
              <a:srgbClr val="0066CC"/>
            </a:solidFill>
            <a:ln cap="rnd">
              <a:noFill/>
              <a:prstDash val="solid"/>
              <a:round/>
            </a:ln>
          </p:spPr>
        </p:sp>
        <p:sp>
          <p:nvSpPr>
            <p:cNvPr name="TextBox 19" id="19"/>
            <p:cNvSpPr txBox="true"/>
            <p:nvPr/>
          </p:nvSpPr>
          <p:spPr>
            <a:xfrm>
              <a:off x="0" y="-28575"/>
              <a:ext cx="2958538" cy="689000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1512342" y="4051404"/>
            <a:ext cx="6719800" cy="35566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599"/>
              </a:lnSpc>
            </a:pPr>
            <a:r>
              <a:rPr lang="en-US" sz="2399" spc="-47">
                <a:solidFill>
                  <a:srgbClr val="001456"/>
                </a:solidFill>
                <a:latin typeface="Open Sauce"/>
                <a:ea typeface="Open Sauce"/>
                <a:cs typeface="Open Sauce"/>
                <a:sym typeface="Open Sauce"/>
              </a:rPr>
              <a:t>Neste slide, vamos iniciar a apresentação com uma visão geral do projeto. Vamos discutir os objetivos principais e por que este projeto é essencial para a nossa organização. Mantenha o foco nas ideias centrais para captar o interesse do público desde o começo.</a:t>
            </a:r>
          </a:p>
          <a:p>
            <a:pPr algn="l">
              <a:lnSpc>
                <a:spcPts val="3599"/>
              </a:lnSpc>
            </a:pPr>
            <a:r>
              <a:rPr lang="en-US" sz="2399" spc="-47">
                <a:solidFill>
                  <a:srgbClr val="001456"/>
                </a:solidFill>
                <a:latin typeface="Open Sauce"/>
                <a:ea typeface="Open Sauce"/>
                <a:cs typeface="Open Sauce"/>
                <a:sym typeface="Open Sauce"/>
              </a:rPr>
              <a:t>Neste slide, vamos iniciar a apresentação com uma visão geral do projeto. 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-477186" y="-1237229"/>
            <a:ext cx="4356290" cy="1841096"/>
            <a:chOff x="0" y="0"/>
            <a:chExt cx="1572386" cy="664536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1572386" cy="664536"/>
            </a:xfrm>
            <a:custGeom>
              <a:avLst/>
              <a:gdLst/>
              <a:ahLst/>
              <a:cxnLst/>
              <a:rect r="r" b="b" t="t" l="l"/>
              <a:pathLst>
                <a:path h="664536" w="1572386">
                  <a:moveTo>
                    <a:pt x="39098" y="0"/>
                  </a:moveTo>
                  <a:lnTo>
                    <a:pt x="1533288" y="0"/>
                  </a:lnTo>
                  <a:cubicBezTo>
                    <a:pt x="1554882" y="0"/>
                    <a:pt x="1572386" y="17505"/>
                    <a:pt x="1572386" y="39098"/>
                  </a:cubicBezTo>
                  <a:lnTo>
                    <a:pt x="1572386" y="625438"/>
                  </a:lnTo>
                  <a:cubicBezTo>
                    <a:pt x="1572386" y="635808"/>
                    <a:pt x="1568267" y="645753"/>
                    <a:pt x="1560935" y="653085"/>
                  </a:cubicBezTo>
                  <a:cubicBezTo>
                    <a:pt x="1553603" y="660417"/>
                    <a:pt x="1543658" y="664536"/>
                    <a:pt x="1533288" y="664536"/>
                  </a:cubicBezTo>
                  <a:lnTo>
                    <a:pt x="39098" y="664536"/>
                  </a:lnTo>
                  <a:cubicBezTo>
                    <a:pt x="17505" y="664536"/>
                    <a:pt x="0" y="647032"/>
                    <a:pt x="0" y="625438"/>
                  </a:cubicBezTo>
                  <a:lnTo>
                    <a:pt x="0" y="39098"/>
                  </a:lnTo>
                  <a:cubicBezTo>
                    <a:pt x="0" y="17505"/>
                    <a:pt x="17505" y="0"/>
                    <a:pt x="39098" y="0"/>
                  </a:cubicBezTo>
                  <a:close/>
                </a:path>
              </a:pathLst>
            </a:custGeom>
            <a:ln w="28575" cap="rnd">
              <a:solidFill>
                <a:srgbClr val="FAB31A"/>
              </a:solidFill>
              <a:prstDash val="solid"/>
              <a:round/>
            </a:ln>
          </p:spPr>
        </p:sp>
        <p:sp>
          <p:nvSpPr>
            <p:cNvPr name="TextBox 23" id="23"/>
            <p:cNvSpPr txBox="true"/>
            <p:nvPr/>
          </p:nvSpPr>
          <p:spPr>
            <a:xfrm>
              <a:off x="0" y="-28575"/>
              <a:ext cx="1572386" cy="693111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6995235" y="9212186"/>
            <a:ext cx="1539574" cy="480305"/>
          </a:xfrm>
          <a:custGeom>
            <a:avLst/>
            <a:gdLst/>
            <a:ahLst/>
            <a:cxnLst/>
            <a:rect r="r" b="b" t="t" l="l"/>
            <a:pathLst>
              <a:path h="480305" w="1539574">
                <a:moveTo>
                  <a:pt x="0" y="0"/>
                </a:moveTo>
                <a:lnTo>
                  <a:pt x="1539575" y="0"/>
                </a:lnTo>
                <a:lnTo>
                  <a:pt x="1539575" y="480305"/>
                </a:lnTo>
                <a:lnTo>
                  <a:pt x="0" y="48030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4824" t="-59076" r="-14474" b="-58098"/>
            </a:stretch>
          </a:blipFill>
        </p:spPr>
      </p:sp>
      <p:sp>
        <p:nvSpPr>
          <p:cNvPr name="Freeform 25" id="25"/>
          <p:cNvSpPr/>
          <p:nvPr/>
        </p:nvSpPr>
        <p:spPr>
          <a:xfrm flipH="false" flipV="false" rot="0">
            <a:off x="8955733" y="9286729"/>
            <a:ext cx="643244" cy="324911"/>
          </a:xfrm>
          <a:custGeom>
            <a:avLst/>
            <a:gdLst/>
            <a:ahLst/>
            <a:cxnLst/>
            <a:rect r="r" b="b" t="t" l="l"/>
            <a:pathLst>
              <a:path h="324911" w="643244">
                <a:moveTo>
                  <a:pt x="0" y="0"/>
                </a:moveTo>
                <a:lnTo>
                  <a:pt x="643244" y="0"/>
                </a:lnTo>
                <a:lnTo>
                  <a:pt x="643244" y="324910"/>
                </a:lnTo>
                <a:lnTo>
                  <a:pt x="0" y="32491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6" id="26"/>
          <p:cNvSpPr/>
          <p:nvPr/>
        </p:nvSpPr>
        <p:spPr>
          <a:xfrm flipH="false" flipV="false" rot="0">
            <a:off x="9628263" y="9269346"/>
            <a:ext cx="655020" cy="365985"/>
          </a:xfrm>
          <a:custGeom>
            <a:avLst/>
            <a:gdLst/>
            <a:ahLst/>
            <a:cxnLst/>
            <a:rect r="r" b="b" t="t" l="l"/>
            <a:pathLst>
              <a:path h="365985" w="655020">
                <a:moveTo>
                  <a:pt x="0" y="0"/>
                </a:moveTo>
                <a:lnTo>
                  <a:pt x="655019" y="0"/>
                </a:lnTo>
                <a:lnTo>
                  <a:pt x="655019" y="365985"/>
                </a:lnTo>
                <a:lnTo>
                  <a:pt x="0" y="36598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7" id="27"/>
          <p:cNvSpPr txBox="true"/>
          <p:nvPr/>
        </p:nvSpPr>
        <p:spPr>
          <a:xfrm rot="0">
            <a:off x="6995235" y="8812251"/>
            <a:ext cx="1096542" cy="147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49"/>
              </a:lnSpc>
            </a:pPr>
            <a:r>
              <a:rPr lang="en-US" b="true" sz="892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REALIZAÇÃO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2824550" y="8812251"/>
            <a:ext cx="1450670" cy="147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49"/>
              </a:lnSpc>
            </a:pPr>
            <a:r>
              <a:rPr lang="en-US" b="true" sz="892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APOIO INSTITUCIONAL</a:t>
            </a:r>
          </a:p>
        </p:txBody>
      </p:sp>
      <p:sp>
        <p:nvSpPr>
          <p:cNvPr name="Freeform 29" id="29"/>
          <p:cNvSpPr/>
          <p:nvPr/>
        </p:nvSpPr>
        <p:spPr>
          <a:xfrm flipH="false" flipV="false" rot="0">
            <a:off x="13955259" y="9183638"/>
            <a:ext cx="955378" cy="537400"/>
          </a:xfrm>
          <a:custGeom>
            <a:avLst/>
            <a:gdLst/>
            <a:ahLst/>
            <a:cxnLst/>
            <a:rect r="r" b="b" t="t" l="l"/>
            <a:pathLst>
              <a:path h="537400" w="955378">
                <a:moveTo>
                  <a:pt x="0" y="0"/>
                </a:moveTo>
                <a:lnTo>
                  <a:pt x="955378" y="0"/>
                </a:lnTo>
                <a:lnTo>
                  <a:pt x="955378" y="537400"/>
                </a:lnTo>
                <a:lnTo>
                  <a:pt x="0" y="5374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7421" t="-10052" r="-4949" b="-12318"/>
            </a:stretch>
          </a:blipFill>
        </p:spPr>
      </p:sp>
      <p:sp>
        <p:nvSpPr>
          <p:cNvPr name="Freeform 30" id="30"/>
          <p:cNvSpPr/>
          <p:nvPr/>
        </p:nvSpPr>
        <p:spPr>
          <a:xfrm flipH="false" flipV="false" rot="0">
            <a:off x="17044835" y="9305307"/>
            <a:ext cx="744461" cy="294062"/>
          </a:xfrm>
          <a:custGeom>
            <a:avLst/>
            <a:gdLst/>
            <a:ahLst/>
            <a:cxnLst/>
            <a:rect r="r" b="b" t="t" l="l"/>
            <a:pathLst>
              <a:path h="294062" w="744461">
                <a:moveTo>
                  <a:pt x="0" y="0"/>
                </a:moveTo>
                <a:lnTo>
                  <a:pt x="744460" y="0"/>
                </a:lnTo>
                <a:lnTo>
                  <a:pt x="744460" y="294062"/>
                </a:lnTo>
                <a:lnTo>
                  <a:pt x="0" y="29406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31" id="31"/>
          <p:cNvSpPr/>
          <p:nvPr/>
        </p:nvSpPr>
        <p:spPr>
          <a:xfrm flipH="false" flipV="false" rot="0">
            <a:off x="15914232" y="9368497"/>
            <a:ext cx="828059" cy="167682"/>
          </a:xfrm>
          <a:custGeom>
            <a:avLst/>
            <a:gdLst/>
            <a:ahLst/>
            <a:cxnLst/>
            <a:rect r="r" b="b" t="t" l="l"/>
            <a:pathLst>
              <a:path h="167682" w="828059">
                <a:moveTo>
                  <a:pt x="0" y="0"/>
                </a:moveTo>
                <a:lnTo>
                  <a:pt x="828059" y="0"/>
                </a:lnTo>
                <a:lnTo>
                  <a:pt x="828059" y="167682"/>
                </a:lnTo>
                <a:lnTo>
                  <a:pt x="0" y="167682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32" id="32"/>
          <p:cNvSpPr/>
          <p:nvPr/>
        </p:nvSpPr>
        <p:spPr>
          <a:xfrm flipH="false" flipV="false" rot="0">
            <a:off x="15167104" y="9082356"/>
            <a:ext cx="440279" cy="739964"/>
          </a:xfrm>
          <a:custGeom>
            <a:avLst/>
            <a:gdLst/>
            <a:ahLst/>
            <a:cxnLst/>
            <a:rect r="r" b="b" t="t" l="l"/>
            <a:pathLst>
              <a:path h="739964" w="440279">
                <a:moveTo>
                  <a:pt x="0" y="0"/>
                </a:moveTo>
                <a:lnTo>
                  <a:pt x="440279" y="0"/>
                </a:lnTo>
                <a:lnTo>
                  <a:pt x="440279" y="739964"/>
                </a:lnTo>
                <a:lnTo>
                  <a:pt x="0" y="739964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33" id="33"/>
          <p:cNvSpPr/>
          <p:nvPr/>
        </p:nvSpPr>
        <p:spPr>
          <a:xfrm flipH="false" flipV="false" rot="0">
            <a:off x="12824550" y="9133481"/>
            <a:ext cx="955378" cy="637715"/>
          </a:xfrm>
          <a:custGeom>
            <a:avLst/>
            <a:gdLst/>
            <a:ahLst/>
            <a:cxnLst/>
            <a:rect r="r" b="b" t="t" l="l"/>
            <a:pathLst>
              <a:path h="637715" w="955378">
                <a:moveTo>
                  <a:pt x="0" y="0"/>
                </a:moveTo>
                <a:lnTo>
                  <a:pt x="955379" y="0"/>
                </a:lnTo>
                <a:lnTo>
                  <a:pt x="955379" y="637715"/>
                </a:lnTo>
                <a:lnTo>
                  <a:pt x="0" y="637715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  <p:sp>
        <p:nvSpPr>
          <p:cNvPr name="Freeform 34" id="34"/>
          <p:cNvSpPr/>
          <p:nvPr/>
        </p:nvSpPr>
        <p:spPr>
          <a:xfrm flipH="false" flipV="false" rot="0">
            <a:off x="10828908" y="9082356"/>
            <a:ext cx="1056918" cy="675106"/>
          </a:xfrm>
          <a:custGeom>
            <a:avLst/>
            <a:gdLst/>
            <a:ahLst/>
            <a:cxnLst/>
            <a:rect r="r" b="b" t="t" l="l"/>
            <a:pathLst>
              <a:path h="675106" w="1056918">
                <a:moveTo>
                  <a:pt x="0" y="0"/>
                </a:moveTo>
                <a:lnTo>
                  <a:pt x="1056918" y="0"/>
                </a:lnTo>
                <a:lnTo>
                  <a:pt x="1056918" y="675106"/>
                </a:lnTo>
                <a:lnTo>
                  <a:pt x="0" y="675106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0" t="0" r="0" b="0"/>
            </a:stretch>
          </a:blipFill>
        </p:spPr>
      </p:sp>
      <p:sp>
        <p:nvSpPr>
          <p:cNvPr name="TextBox 35" id="35"/>
          <p:cNvSpPr txBox="true"/>
          <p:nvPr/>
        </p:nvSpPr>
        <p:spPr>
          <a:xfrm rot="0">
            <a:off x="10883069" y="8812251"/>
            <a:ext cx="1686488" cy="147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49"/>
              </a:lnSpc>
            </a:pPr>
            <a:r>
              <a:rPr lang="en-US" b="true" sz="892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APOIO FINANCEIRO</a:t>
            </a:r>
          </a:p>
        </p:txBody>
      </p:sp>
      <p:sp>
        <p:nvSpPr>
          <p:cNvPr name="Freeform 36" id="36"/>
          <p:cNvSpPr/>
          <p:nvPr/>
        </p:nvSpPr>
        <p:spPr>
          <a:xfrm flipH="false" flipV="false" rot="0">
            <a:off x="17047091" y="9305307"/>
            <a:ext cx="166610" cy="294062"/>
          </a:xfrm>
          <a:custGeom>
            <a:avLst/>
            <a:gdLst/>
            <a:ahLst/>
            <a:cxnLst/>
            <a:rect r="r" b="b" t="t" l="l"/>
            <a:pathLst>
              <a:path h="294062" w="166610">
                <a:moveTo>
                  <a:pt x="0" y="0"/>
                </a:moveTo>
                <a:lnTo>
                  <a:pt x="166610" y="0"/>
                </a:lnTo>
                <a:lnTo>
                  <a:pt x="166610" y="294062"/>
                </a:lnTo>
                <a:lnTo>
                  <a:pt x="0" y="294062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l="0" t="0" r="-346827" b="0"/>
            </a:stretch>
          </a:blipFill>
        </p:spPr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4123369" y="-1362961"/>
            <a:ext cx="5700809" cy="3606177"/>
            <a:chOff x="0" y="0"/>
            <a:chExt cx="2057685" cy="130163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057685" cy="1301636"/>
            </a:xfrm>
            <a:custGeom>
              <a:avLst/>
              <a:gdLst/>
              <a:ahLst/>
              <a:cxnLst/>
              <a:rect r="r" b="b" t="t" l="l"/>
              <a:pathLst>
                <a:path h="1301636" w="2057685">
                  <a:moveTo>
                    <a:pt x="29877" y="0"/>
                  </a:moveTo>
                  <a:lnTo>
                    <a:pt x="2027809" y="0"/>
                  </a:lnTo>
                  <a:cubicBezTo>
                    <a:pt x="2044309" y="0"/>
                    <a:pt x="2057685" y="13376"/>
                    <a:pt x="2057685" y="29877"/>
                  </a:cubicBezTo>
                  <a:lnTo>
                    <a:pt x="2057685" y="1271759"/>
                  </a:lnTo>
                  <a:cubicBezTo>
                    <a:pt x="2057685" y="1288260"/>
                    <a:pt x="2044309" y="1301636"/>
                    <a:pt x="2027809" y="1301636"/>
                  </a:cubicBezTo>
                  <a:lnTo>
                    <a:pt x="29877" y="1301636"/>
                  </a:lnTo>
                  <a:cubicBezTo>
                    <a:pt x="13376" y="1301636"/>
                    <a:pt x="0" y="1288260"/>
                    <a:pt x="0" y="1271759"/>
                  </a:cubicBezTo>
                  <a:lnTo>
                    <a:pt x="0" y="29877"/>
                  </a:lnTo>
                  <a:cubicBezTo>
                    <a:pt x="0" y="13376"/>
                    <a:pt x="13376" y="0"/>
                    <a:pt x="29877" y="0"/>
                  </a:cubicBezTo>
                  <a:close/>
                </a:path>
              </a:pathLst>
            </a:custGeom>
            <a:ln w="28575" cap="rnd">
              <a:solidFill>
                <a:srgbClr val="34CC33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2057685" cy="1330211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4786804" y="-1267711"/>
            <a:ext cx="5633067" cy="4783321"/>
            <a:chOff x="0" y="0"/>
            <a:chExt cx="2033234" cy="1726522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033234" cy="1726522"/>
            </a:xfrm>
            <a:custGeom>
              <a:avLst/>
              <a:gdLst/>
              <a:ahLst/>
              <a:cxnLst/>
              <a:rect r="r" b="b" t="t" l="l"/>
              <a:pathLst>
                <a:path h="1726522" w="2033234">
                  <a:moveTo>
                    <a:pt x="30236" y="0"/>
                  </a:moveTo>
                  <a:lnTo>
                    <a:pt x="2002998" y="0"/>
                  </a:lnTo>
                  <a:cubicBezTo>
                    <a:pt x="2019697" y="0"/>
                    <a:pt x="2033234" y="13537"/>
                    <a:pt x="2033234" y="30236"/>
                  </a:cubicBezTo>
                  <a:lnTo>
                    <a:pt x="2033234" y="1696286"/>
                  </a:lnTo>
                  <a:cubicBezTo>
                    <a:pt x="2033234" y="1712985"/>
                    <a:pt x="2019697" y="1726522"/>
                    <a:pt x="2002998" y="1726522"/>
                  </a:cubicBezTo>
                  <a:lnTo>
                    <a:pt x="30236" y="1726522"/>
                  </a:lnTo>
                  <a:cubicBezTo>
                    <a:pt x="13537" y="1726522"/>
                    <a:pt x="0" y="1712985"/>
                    <a:pt x="0" y="1696286"/>
                  </a:cubicBezTo>
                  <a:lnTo>
                    <a:pt x="0" y="30236"/>
                  </a:lnTo>
                  <a:cubicBezTo>
                    <a:pt x="0" y="13537"/>
                    <a:pt x="13537" y="0"/>
                    <a:pt x="30236" y="0"/>
                  </a:cubicBezTo>
                  <a:close/>
                </a:path>
              </a:pathLst>
            </a:custGeom>
            <a:ln w="28575" cap="rnd">
              <a:solidFill>
                <a:srgbClr val="0066CC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28575"/>
              <a:ext cx="2033234" cy="1755097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5574539" y="603867"/>
            <a:ext cx="2161011" cy="1040167"/>
          </a:xfrm>
          <a:custGeom>
            <a:avLst/>
            <a:gdLst/>
            <a:ahLst/>
            <a:cxnLst/>
            <a:rect r="r" b="b" t="t" l="l"/>
            <a:pathLst>
              <a:path h="1040167" w="2161011">
                <a:moveTo>
                  <a:pt x="0" y="0"/>
                </a:moveTo>
                <a:lnTo>
                  <a:pt x="2161011" y="0"/>
                </a:lnTo>
                <a:lnTo>
                  <a:pt x="2161011" y="1040166"/>
                </a:lnTo>
                <a:lnTo>
                  <a:pt x="0" y="104016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38" t="0" r="-138" b="0"/>
            </a:stretch>
          </a:blipFill>
        </p:spPr>
      </p:sp>
      <p:grpSp>
        <p:nvGrpSpPr>
          <p:cNvPr name="Group 9" id="9"/>
          <p:cNvGrpSpPr/>
          <p:nvPr/>
        </p:nvGrpSpPr>
        <p:grpSpPr>
          <a:xfrm rot="0">
            <a:off x="-1821705" y="9504701"/>
            <a:ext cx="5700809" cy="1121412"/>
            <a:chOff x="0" y="0"/>
            <a:chExt cx="2057685" cy="404769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057685" cy="404769"/>
            </a:xfrm>
            <a:custGeom>
              <a:avLst/>
              <a:gdLst/>
              <a:ahLst/>
              <a:cxnLst/>
              <a:rect r="r" b="b" t="t" l="l"/>
              <a:pathLst>
                <a:path h="404769" w="2057685">
                  <a:moveTo>
                    <a:pt x="29877" y="0"/>
                  </a:moveTo>
                  <a:lnTo>
                    <a:pt x="2027809" y="0"/>
                  </a:lnTo>
                  <a:cubicBezTo>
                    <a:pt x="2044309" y="0"/>
                    <a:pt x="2057685" y="13376"/>
                    <a:pt x="2057685" y="29877"/>
                  </a:cubicBezTo>
                  <a:lnTo>
                    <a:pt x="2057685" y="374892"/>
                  </a:lnTo>
                  <a:cubicBezTo>
                    <a:pt x="2057685" y="391393"/>
                    <a:pt x="2044309" y="404769"/>
                    <a:pt x="2027809" y="404769"/>
                  </a:cubicBezTo>
                  <a:lnTo>
                    <a:pt x="29877" y="404769"/>
                  </a:lnTo>
                  <a:cubicBezTo>
                    <a:pt x="13376" y="404769"/>
                    <a:pt x="0" y="391393"/>
                    <a:pt x="0" y="374892"/>
                  </a:cubicBezTo>
                  <a:lnTo>
                    <a:pt x="0" y="29877"/>
                  </a:lnTo>
                  <a:cubicBezTo>
                    <a:pt x="0" y="13376"/>
                    <a:pt x="13376" y="0"/>
                    <a:pt x="29877" y="0"/>
                  </a:cubicBezTo>
                  <a:close/>
                </a:path>
              </a:pathLst>
            </a:custGeom>
            <a:ln w="28575" cap="rnd">
              <a:solidFill>
                <a:srgbClr val="34CC33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28575"/>
              <a:ext cx="2057685" cy="433344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-1499430" y="8785018"/>
            <a:ext cx="3011771" cy="1841096"/>
            <a:chOff x="0" y="0"/>
            <a:chExt cx="1087087" cy="664536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087087" cy="664536"/>
            </a:xfrm>
            <a:custGeom>
              <a:avLst/>
              <a:gdLst/>
              <a:ahLst/>
              <a:cxnLst/>
              <a:rect r="r" b="b" t="t" l="l"/>
              <a:pathLst>
                <a:path h="664536" w="1087087">
                  <a:moveTo>
                    <a:pt x="56552" y="0"/>
                  </a:moveTo>
                  <a:lnTo>
                    <a:pt x="1030535" y="0"/>
                  </a:lnTo>
                  <a:cubicBezTo>
                    <a:pt x="1045534" y="0"/>
                    <a:pt x="1059918" y="5958"/>
                    <a:pt x="1070524" y="16564"/>
                  </a:cubicBezTo>
                  <a:cubicBezTo>
                    <a:pt x="1081129" y="27169"/>
                    <a:pt x="1087087" y="41554"/>
                    <a:pt x="1087087" y="56552"/>
                  </a:cubicBezTo>
                  <a:lnTo>
                    <a:pt x="1087087" y="607984"/>
                  </a:lnTo>
                  <a:cubicBezTo>
                    <a:pt x="1087087" y="622983"/>
                    <a:pt x="1081129" y="637367"/>
                    <a:pt x="1070524" y="647973"/>
                  </a:cubicBezTo>
                  <a:cubicBezTo>
                    <a:pt x="1059918" y="658578"/>
                    <a:pt x="1045534" y="664536"/>
                    <a:pt x="1030535" y="664536"/>
                  </a:cubicBezTo>
                  <a:lnTo>
                    <a:pt x="56552" y="664536"/>
                  </a:lnTo>
                  <a:cubicBezTo>
                    <a:pt x="25319" y="664536"/>
                    <a:pt x="0" y="639217"/>
                    <a:pt x="0" y="607984"/>
                  </a:cubicBezTo>
                  <a:lnTo>
                    <a:pt x="0" y="56552"/>
                  </a:lnTo>
                  <a:cubicBezTo>
                    <a:pt x="0" y="41554"/>
                    <a:pt x="5958" y="27169"/>
                    <a:pt x="16564" y="16564"/>
                  </a:cubicBezTo>
                  <a:cubicBezTo>
                    <a:pt x="27169" y="5958"/>
                    <a:pt x="41554" y="0"/>
                    <a:pt x="56552" y="0"/>
                  </a:cubicBezTo>
                  <a:close/>
                </a:path>
              </a:pathLst>
            </a:custGeom>
            <a:ln w="28575" cap="rnd">
              <a:solidFill>
                <a:srgbClr val="FAB31A"/>
              </a:solidFill>
              <a:prstDash val="solid"/>
              <a:round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28575"/>
              <a:ext cx="1087087" cy="693111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-477186" y="-1237229"/>
            <a:ext cx="4356290" cy="1841096"/>
            <a:chOff x="0" y="0"/>
            <a:chExt cx="1572386" cy="664536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1572386" cy="664536"/>
            </a:xfrm>
            <a:custGeom>
              <a:avLst/>
              <a:gdLst/>
              <a:ahLst/>
              <a:cxnLst/>
              <a:rect r="r" b="b" t="t" l="l"/>
              <a:pathLst>
                <a:path h="664536" w="1572386">
                  <a:moveTo>
                    <a:pt x="39098" y="0"/>
                  </a:moveTo>
                  <a:lnTo>
                    <a:pt x="1533288" y="0"/>
                  </a:lnTo>
                  <a:cubicBezTo>
                    <a:pt x="1554882" y="0"/>
                    <a:pt x="1572386" y="17505"/>
                    <a:pt x="1572386" y="39098"/>
                  </a:cubicBezTo>
                  <a:lnTo>
                    <a:pt x="1572386" y="625438"/>
                  </a:lnTo>
                  <a:cubicBezTo>
                    <a:pt x="1572386" y="635808"/>
                    <a:pt x="1568267" y="645753"/>
                    <a:pt x="1560935" y="653085"/>
                  </a:cubicBezTo>
                  <a:cubicBezTo>
                    <a:pt x="1553603" y="660417"/>
                    <a:pt x="1543658" y="664536"/>
                    <a:pt x="1533288" y="664536"/>
                  </a:cubicBezTo>
                  <a:lnTo>
                    <a:pt x="39098" y="664536"/>
                  </a:lnTo>
                  <a:cubicBezTo>
                    <a:pt x="17505" y="664536"/>
                    <a:pt x="0" y="647032"/>
                    <a:pt x="0" y="625438"/>
                  </a:cubicBezTo>
                  <a:lnTo>
                    <a:pt x="0" y="39098"/>
                  </a:lnTo>
                  <a:cubicBezTo>
                    <a:pt x="0" y="17505"/>
                    <a:pt x="17505" y="0"/>
                    <a:pt x="39098" y="0"/>
                  </a:cubicBezTo>
                  <a:close/>
                </a:path>
              </a:pathLst>
            </a:custGeom>
            <a:ln w="28575" cap="rnd">
              <a:solidFill>
                <a:srgbClr val="FAB31A"/>
              </a:solidFill>
              <a:prstDash val="solid"/>
              <a:round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28575"/>
              <a:ext cx="1572386" cy="693111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1512342" y="3944158"/>
            <a:ext cx="3379629" cy="2810606"/>
            <a:chOff x="0" y="0"/>
            <a:chExt cx="890108" cy="740242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890108" cy="740242"/>
            </a:xfrm>
            <a:custGeom>
              <a:avLst/>
              <a:gdLst/>
              <a:ahLst/>
              <a:cxnLst/>
              <a:rect r="r" b="b" t="t" l="l"/>
              <a:pathLst>
                <a:path h="740242" w="890108">
                  <a:moveTo>
                    <a:pt x="116829" y="0"/>
                  </a:moveTo>
                  <a:lnTo>
                    <a:pt x="773279" y="0"/>
                  </a:lnTo>
                  <a:cubicBezTo>
                    <a:pt x="804264" y="0"/>
                    <a:pt x="833980" y="12309"/>
                    <a:pt x="855890" y="34218"/>
                  </a:cubicBezTo>
                  <a:cubicBezTo>
                    <a:pt x="877799" y="56128"/>
                    <a:pt x="890108" y="85844"/>
                    <a:pt x="890108" y="116829"/>
                  </a:cubicBezTo>
                  <a:lnTo>
                    <a:pt x="890108" y="623413"/>
                  </a:lnTo>
                  <a:cubicBezTo>
                    <a:pt x="890108" y="654398"/>
                    <a:pt x="877799" y="684114"/>
                    <a:pt x="855890" y="706023"/>
                  </a:cubicBezTo>
                  <a:cubicBezTo>
                    <a:pt x="833980" y="727933"/>
                    <a:pt x="804264" y="740242"/>
                    <a:pt x="773279" y="740242"/>
                  </a:cubicBezTo>
                  <a:lnTo>
                    <a:pt x="116829" y="740242"/>
                  </a:lnTo>
                  <a:cubicBezTo>
                    <a:pt x="85844" y="740242"/>
                    <a:pt x="56128" y="727933"/>
                    <a:pt x="34218" y="706023"/>
                  </a:cubicBezTo>
                  <a:cubicBezTo>
                    <a:pt x="12309" y="684114"/>
                    <a:pt x="0" y="654398"/>
                    <a:pt x="0" y="623413"/>
                  </a:cubicBezTo>
                  <a:lnTo>
                    <a:pt x="0" y="116829"/>
                  </a:lnTo>
                  <a:cubicBezTo>
                    <a:pt x="0" y="85844"/>
                    <a:pt x="12309" y="56128"/>
                    <a:pt x="34218" y="34218"/>
                  </a:cubicBezTo>
                  <a:cubicBezTo>
                    <a:pt x="56128" y="12309"/>
                    <a:pt x="85844" y="0"/>
                    <a:pt x="116829" y="0"/>
                  </a:cubicBezTo>
                  <a:close/>
                </a:path>
              </a:pathLst>
            </a:custGeom>
            <a:solidFill>
              <a:srgbClr val="0066CC"/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209550"/>
              <a:ext cx="890108" cy="94979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5399"/>
                </a:lnSpc>
              </a:pPr>
              <a:r>
                <a:rPr lang="en-US" b="true" sz="10999" spc="-549">
                  <a:solidFill>
                    <a:srgbClr val="FFFFFF"/>
                  </a:solidFill>
                  <a:latin typeface="Open Sauce Bold"/>
                  <a:ea typeface="Open Sauce Bold"/>
                  <a:cs typeface="Open Sauce Bold"/>
                  <a:sym typeface="Open Sauce Bold"/>
                </a:rPr>
                <a:t>50</a:t>
              </a: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15386910" y="2535968"/>
            <a:ext cx="2348640" cy="5792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10"/>
              </a:lnSpc>
            </a:pPr>
            <a:r>
              <a:rPr lang="en-US" b="true" sz="1721">
                <a:solidFill>
                  <a:srgbClr val="0066CC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01-03 DE JULHO 2026</a:t>
            </a:r>
          </a:p>
          <a:p>
            <a:pPr algn="r">
              <a:lnSpc>
                <a:spcPts val="2410"/>
              </a:lnSpc>
            </a:pPr>
            <a:r>
              <a:rPr lang="en-US" b="true" sz="1721">
                <a:solidFill>
                  <a:srgbClr val="0066CC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NITERÓI-RJ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512342" y="2148854"/>
            <a:ext cx="8417488" cy="12668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950"/>
              </a:lnSpc>
            </a:pPr>
            <a:r>
              <a:rPr lang="en-US" b="true" sz="4500" spc="-90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Exemplo de Título Introdução ao Projeto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512342" y="7040514"/>
            <a:ext cx="3379629" cy="1406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Texto curto de apoio a informação destacada na box, pode ser um número ou outras.</a:t>
            </a:r>
          </a:p>
        </p:txBody>
      </p:sp>
      <p:grpSp>
        <p:nvGrpSpPr>
          <p:cNvPr name="Group 24" id="24"/>
          <p:cNvGrpSpPr/>
          <p:nvPr/>
        </p:nvGrpSpPr>
        <p:grpSpPr>
          <a:xfrm rot="0">
            <a:off x="5478560" y="3944158"/>
            <a:ext cx="3379629" cy="2810606"/>
            <a:chOff x="0" y="0"/>
            <a:chExt cx="890108" cy="740242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890108" cy="740242"/>
            </a:xfrm>
            <a:custGeom>
              <a:avLst/>
              <a:gdLst/>
              <a:ahLst/>
              <a:cxnLst/>
              <a:rect r="r" b="b" t="t" l="l"/>
              <a:pathLst>
                <a:path h="740242" w="890108">
                  <a:moveTo>
                    <a:pt x="116829" y="0"/>
                  </a:moveTo>
                  <a:lnTo>
                    <a:pt x="773279" y="0"/>
                  </a:lnTo>
                  <a:cubicBezTo>
                    <a:pt x="804264" y="0"/>
                    <a:pt x="833980" y="12309"/>
                    <a:pt x="855890" y="34218"/>
                  </a:cubicBezTo>
                  <a:cubicBezTo>
                    <a:pt x="877799" y="56128"/>
                    <a:pt x="890108" y="85844"/>
                    <a:pt x="890108" y="116829"/>
                  </a:cubicBezTo>
                  <a:lnTo>
                    <a:pt x="890108" y="623413"/>
                  </a:lnTo>
                  <a:cubicBezTo>
                    <a:pt x="890108" y="654398"/>
                    <a:pt x="877799" y="684114"/>
                    <a:pt x="855890" y="706023"/>
                  </a:cubicBezTo>
                  <a:cubicBezTo>
                    <a:pt x="833980" y="727933"/>
                    <a:pt x="804264" y="740242"/>
                    <a:pt x="773279" y="740242"/>
                  </a:cubicBezTo>
                  <a:lnTo>
                    <a:pt x="116829" y="740242"/>
                  </a:lnTo>
                  <a:cubicBezTo>
                    <a:pt x="85844" y="740242"/>
                    <a:pt x="56128" y="727933"/>
                    <a:pt x="34218" y="706023"/>
                  </a:cubicBezTo>
                  <a:cubicBezTo>
                    <a:pt x="12309" y="684114"/>
                    <a:pt x="0" y="654398"/>
                    <a:pt x="0" y="623413"/>
                  </a:cubicBezTo>
                  <a:lnTo>
                    <a:pt x="0" y="116829"/>
                  </a:lnTo>
                  <a:cubicBezTo>
                    <a:pt x="0" y="85844"/>
                    <a:pt x="12309" y="56128"/>
                    <a:pt x="34218" y="34218"/>
                  </a:cubicBezTo>
                  <a:cubicBezTo>
                    <a:pt x="56128" y="12309"/>
                    <a:pt x="85844" y="0"/>
                    <a:pt x="116829" y="0"/>
                  </a:cubicBezTo>
                  <a:close/>
                </a:path>
              </a:pathLst>
            </a:custGeom>
            <a:solidFill>
              <a:srgbClr val="0066CC"/>
            </a:solidFill>
          </p:spPr>
        </p:sp>
        <p:sp>
          <p:nvSpPr>
            <p:cNvPr name="TextBox 26" id="26"/>
            <p:cNvSpPr txBox="true"/>
            <p:nvPr/>
          </p:nvSpPr>
          <p:spPr>
            <a:xfrm>
              <a:off x="0" y="-209550"/>
              <a:ext cx="890108" cy="94979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5399"/>
                </a:lnSpc>
              </a:pPr>
              <a:r>
                <a:rPr lang="en-US" b="true" sz="10999" spc="-549">
                  <a:solidFill>
                    <a:srgbClr val="FFFFFF"/>
                  </a:solidFill>
                  <a:latin typeface="Open Sauce Bold"/>
                  <a:ea typeface="Open Sauce Bold"/>
                  <a:cs typeface="Open Sauce Bold"/>
                  <a:sym typeface="Open Sauce Bold"/>
                </a:rPr>
                <a:t>50</a:t>
              </a:r>
            </a:p>
          </p:txBody>
        </p:sp>
      </p:grpSp>
      <p:sp>
        <p:nvSpPr>
          <p:cNvPr name="TextBox 27" id="27"/>
          <p:cNvSpPr txBox="true"/>
          <p:nvPr/>
        </p:nvSpPr>
        <p:spPr>
          <a:xfrm rot="0">
            <a:off x="5478560" y="7040514"/>
            <a:ext cx="3379629" cy="1406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Texto curto de apoio a informação destacada na box, pode ser um número ou outras.</a:t>
            </a:r>
          </a:p>
        </p:txBody>
      </p:sp>
      <p:grpSp>
        <p:nvGrpSpPr>
          <p:cNvPr name="Group 28" id="28"/>
          <p:cNvGrpSpPr/>
          <p:nvPr/>
        </p:nvGrpSpPr>
        <p:grpSpPr>
          <a:xfrm rot="0">
            <a:off x="9442322" y="3944158"/>
            <a:ext cx="3379629" cy="2810606"/>
            <a:chOff x="0" y="0"/>
            <a:chExt cx="890108" cy="740242"/>
          </a:xfrm>
        </p:grpSpPr>
        <p:sp>
          <p:nvSpPr>
            <p:cNvPr name="Freeform 29" id="29"/>
            <p:cNvSpPr/>
            <p:nvPr/>
          </p:nvSpPr>
          <p:spPr>
            <a:xfrm flipH="false" flipV="false" rot="0">
              <a:off x="0" y="0"/>
              <a:ext cx="890108" cy="740242"/>
            </a:xfrm>
            <a:custGeom>
              <a:avLst/>
              <a:gdLst/>
              <a:ahLst/>
              <a:cxnLst/>
              <a:rect r="r" b="b" t="t" l="l"/>
              <a:pathLst>
                <a:path h="740242" w="890108">
                  <a:moveTo>
                    <a:pt x="116829" y="0"/>
                  </a:moveTo>
                  <a:lnTo>
                    <a:pt x="773279" y="0"/>
                  </a:lnTo>
                  <a:cubicBezTo>
                    <a:pt x="804264" y="0"/>
                    <a:pt x="833980" y="12309"/>
                    <a:pt x="855890" y="34218"/>
                  </a:cubicBezTo>
                  <a:cubicBezTo>
                    <a:pt x="877799" y="56128"/>
                    <a:pt x="890108" y="85844"/>
                    <a:pt x="890108" y="116829"/>
                  </a:cubicBezTo>
                  <a:lnTo>
                    <a:pt x="890108" y="623413"/>
                  </a:lnTo>
                  <a:cubicBezTo>
                    <a:pt x="890108" y="654398"/>
                    <a:pt x="877799" y="684114"/>
                    <a:pt x="855890" y="706023"/>
                  </a:cubicBezTo>
                  <a:cubicBezTo>
                    <a:pt x="833980" y="727933"/>
                    <a:pt x="804264" y="740242"/>
                    <a:pt x="773279" y="740242"/>
                  </a:cubicBezTo>
                  <a:lnTo>
                    <a:pt x="116829" y="740242"/>
                  </a:lnTo>
                  <a:cubicBezTo>
                    <a:pt x="85844" y="740242"/>
                    <a:pt x="56128" y="727933"/>
                    <a:pt x="34218" y="706023"/>
                  </a:cubicBezTo>
                  <a:cubicBezTo>
                    <a:pt x="12309" y="684114"/>
                    <a:pt x="0" y="654398"/>
                    <a:pt x="0" y="623413"/>
                  </a:cubicBezTo>
                  <a:lnTo>
                    <a:pt x="0" y="116829"/>
                  </a:lnTo>
                  <a:cubicBezTo>
                    <a:pt x="0" y="85844"/>
                    <a:pt x="12309" y="56128"/>
                    <a:pt x="34218" y="34218"/>
                  </a:cubicBezTo>
                  <a:cubicBezTo>
                    <a:pt x="56128" y="12309"/>
                    <a:pt x="85844" y="0"/>
                    <a:pt x="116829" y="0"/>
                  </a:cubicBezTo>
                  <a:close/>
                </a:path>
              </a:pathLst>
            </a:custGeom>
            <a:solidFill>
              <a:srgbClr val="0066CC"/>
            </a:solidFill>
          </p:spPr>
        </p:sp>
        <p:sp>
          <p:nvSpPr>
            <p:cNvPr name="TextBox 30" id="30"/>
            <p:cNvSpPr txBox="true"/>
            <p:nvPr/>
          </p:nvSpPr>
          <p:spPr>
            <a:xfrm>
              <a:off x="0" y="-209550"/>
              <a:ext cx="890108" cy="94979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5399"/>
                </a:lnSpc>
              </a:pPr>
              <a:r>
                <a:rPr lang="en-US" b="true" sz="10999" spc="-549">
                  <a:solidFill>
                    <a:srgbClr val="FFFFFF"/>
                  </a:solidFill>
                  <a:latin typeface="Open Sauce Bold"/>
                  <a:ea typeface="Open Sauce Bold"/>
                  <a:cs typeface="Open Sauce Bold"/>
                  <a:sym typeface="Open Sauce Bold"/>
                </a:rPr>
                <a:t>50</a:t>
              </a:r>
            </a:p>
          </p:txBody>
        </p:sp>
      </p:grpSp>
      <p:sp>
        <p:nvSpPr>
          <p:cNvPr name="TextBox 31" id="31"/>
          <p:cNvSpPr txBox="true"/>
          <p:nvPr/>
        </p:nvSpPr>
        <p:spPr>
          <a:xfrm rot="0">
            <a:off x="9442322" y="7040514"/>
            <a:ext cx="3379629" cy="1406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Texto curto de apoio a informação destacada na box, pode ser um número ou outras.</a:t>
            </a:r>
          </a:p>
        </p:txBody>
      </p:sp>
      <p:grpSp>
        <p:nvGrpSpPr>
          <p:cNvPr name="Group 32" id="32"/>
          <p:cNvGrpSpPr/>
          <p:nvPr/>
        </p:nvGrpSpPr>
        <p:grpSpPr>
          <a:xfrm rot="0">
            <a:off x="13406085" y="3944158"/>
            <a:ext cx="3379629" cy="2810606"/>
            <a:chOff x="0" y="0"/>
            <a:chExt cx="890108" cy="740242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890108" cy="740242"/>
            </a:xfrm>
            <a:custGeom>
              <a:avLst/>
              <a:gdLst/>
              <a:ahLst/>
              <a:cxnLst/>
              <a:rect r="r" b="b" t="t" l="l"/>
              <a:pathLst>
                <a:path h="740242" w="890108">
                  <a:moveTo>
                    <a:pt x="116829" y="0"/>
                  </a:moveTo>
                  <a:lnTo>
                    <a:pt x="773279" y="0"/>
                  </a:lnTo>
                  <a:cubicBezTo>
                    <a:pt x="804264" y="0"/>
                    <a:pt x="833980" y="12309"/>
                    <a:pt x="855890" y="34218"/>
                  </a:cubicBezTo>
                  <a:cubicBezTo>
                    <a:pt x="877799" y="56128"/>
                    <a:pt x="890108" y="85844"/>
                    <a:pt x="890108" y="116829"/>
                  </a:cubicBezTo>
                  <a:lnTo>
                    <a:pt x="890108" y="623413"/>
                  </a:lnTo>
                  <a:cubicBezTo>
                    <a:pt x="890108" y="654398"/>
                    <a:pt x="877799" y="684114"/>
                    <a:pt x="855890" y="706023"/>
                  </a:cubicBezTo>
                  <a:cubicBezTo>
                    <a:pt x="833980" y="727933"/>
                    <a:pt x="804264" y="740242"/>
                    <a:pt x="773279" y="740242"/>
                  </a:cubicBezTo>
                  <a:lnTo>
                    <a:pt x="116829" y="740242"/>
                  </a:lnTo>
                  <a:cubicBezTo>
                    <a:pt x="85844" y="740242"/>
                    <a:pt x="56128" y="727933"/>
                    <a:pt x="34218" y="706023"/>
                  </a:cubicBezTo>
                  <a:cubicBezTo>
                    <a:pt x="12309" y="684114"/>
                    <a:pt x="0" y="654398"/>
                    <a:pt x="0" y="623413"/>
                  </a:cubicBezTo>
                  <a:lnTo>
                    <a:pt x="0" y="116829"/>
                  </a:lnTo>
                  <a:cubicBezTo>
                    <a:pt x="0" y="85844"/>
                    <a:pt x="12309" y="56128"/>
                    <a:pt x="34218" y="34218"/>
                  </a:cubicBezTo>
                  <a:cubicBezTo>
                    <a:pt x="56128" y="12309"/>
                    <a:pt x="85844" y="0"/>
                    <a:pt x="116829" y="0"/>
                  </a:cubicBezTo>
                  <a:close/>
                </a:path>
              </a:pathLst>
            </a:custGeom>
            <a:solidFill>
              <a:srgbClr val="0066CC"/>
            </a:solidFill>
          </p:spPr>
        </p:sp>
        <p:sp>
          <p:nvSpPr>
            <p:cNvPr name="TextBox 34" id="34"/>
            <p:cNvSpPr txBox="true"/>
            <p:nvPr/>
          </p:nvSpPr>
          <p:spPr>
            <a:xfrm>
              <a:off x="0" y="-209550"/>
              <a:ext cx="890108" cy="94979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5399"/>
                </a:lnSpc>
              </a:pPr>
              <a:r>
                <a:rPr lang="en-US" b="true" sz="10999" spc="-549">
                  <a:solidFill>
                    <a:srgbClr val="FFFFFF"/>
                  </a:solidFill>
                  <a:latin typeface="Open Sauce Bold"/>
                  <a:ea typeface="Open Sauce Bold"/>
                  <a:cs typeface="Open Sauce Bold"/>
                  <a:sym typeface="Open Sauce Bold"/>
                </a:rPr>
                <a:t>50</a:t>
              </a:r>
            </a:p>
          </p:txBody>
        </p:sp>
      </p:grpSp>
      <p:sp>
        <p:nvSpPr>
          <p:cNvPr name="TextBox 35" id="35"/>
          <p:cNvSpPr txBox="true"/>
          <p:nvPr/>
        </p:nvSpPr>
        <p:spPr>
          <a:xfrm rot="0">
            <a:off x="13406085" y="7040514"/>
            <a:ext cx="3379629" cy="1406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Texto curto de apoio a informação destacada na box, pode ser um número ou outras.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66C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330263" y="-2059460"/>
            <a:ext cx="9765018" cy="5143475"/>
            <a:chOff x="0" y="0"/>
            <a:chExt cx="2343635" cy="12344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343635" cy="1234450"/>
            </a:xfrm>
            <a:custGeom>
              <a:avLst/>
              <a:gdLst/>
              <a:ahLst/>
              <a:cxnLst/>
              <a:rect r="r" b="b" t="t" l="l"/>
              <a:pathLst>
                <a:path h="1234450" w="2343635">
                  <a:moveTo>
                    <a:pt x="31713" y="0"/>
                  </a:moveTo>
                  <a:lnTo>
                    <a:pt x="2311923" y="0"/>
                  </a:lnTo>
                  <a:cubicBezTo>
                    <a:pt x="2320333" y="0"/>
                    <a:pt x="2328400" y="3341"/>
                    <a:pt x="2334347" y="9288"/>
                  </a:cubicBezTo>
                  <a:cubicBezTo>
                    <a:pt x="2340294" y="15236"/>
                    <a:pt x="2343635" y="23302"/>
                    <a:pt x="2343635" y="31713"/>
                  </a:cubicBezTo>
                  <a:lnTo>
                    <a:pt x="2343635" y="1202737"/>
                  </a:lnTo>
                  <a:cubicBezTo>
                    <a:pt x="2343635" y="1220252"/>
                    <a:pt x="2329437" y="1234450"/>
                    <a:pt x="2311923" y="1234450"/>
                  </a:cubicBezTo>
                  <a:lnTo>
                    <a:pt x="31713" y="1234450"/>
                  </a:lnTo>
                  <a:cubicBezTo>
                    <a:pt x="23302" y="1234450"/>
                    <a:pt x="15236" y="1231109"/>
                    <a:pt x="9288" y="1225162"/>
                  </a:cubicBezTo>
                  <a:cubicBezTo>
                    <a:pt x="3341" y="1219215"/>
                    <a:pt x="0" y="1211148"/>
                    <a:pt x="0" y="1202737"/>
                  </a:cubicBezTo>
                  <a:lnTo>
                    <a:pt x="0" y="31713"/>
                  </a:lnTo>
                  <a:cubicBezTo>
                    <a:pt x="0" y="23302"/>
                    <a:pt x="3341" y="15236"/>
                    <a:pt x="9288" y="9288"/>
                  </a:cubicBezTo>
                  <a:cubicBezTo>
                    <a:pt x="15236" y="3341"/>
                    <a:pt x="23302" y="0"/>
                    <a:pt x="31713" y="0"/>
                  </a:cubicBezTo>
                  <a:close/>
                </a:path>
              </a:pathLst>
            </a:custGeom>
            <a:ln w="28575" cap="rnd">
              <a:solidFill>
                <a:srgbClr val="34CC33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2343635" cy="1263025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-6863569" y="-2059460"/>
            <a:ext cx="10747502" cy="4406225"/>
            <a:chOff x="0" y="0"/>
            <a:chExt cx="2579435" cy="1057508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579435" cy="1057508"/>
            </a:xfrm>
            <a:custGeom>
              <a:avLst/>
              <a:gdLst/>
              <a:ahLst/>
              <a:cxnLst/>
              <a:rect r="r" b="b" t="t" l="l"/>
              <a:pathLst>
                <a:path h="1057508" w="2579435">
                  <a:moveTo>
                    <a:pt x="28814" y="0"/>
                  </a:moveTo>
                  <a:lnTo>
                    <a:pt x="2550621" y="0"/>
                  </a:lnTo>
                  <a:cubicBezTo>
                    <a:pt x="2558263" y="0"/>
                    <a:pt x="2565592" y="3036"/>
                    <a:pt x="2570995" y="8439"/>
                  </a:cubicBezTo>
                  <a:cubicBezTo>
                    <a:pt x="2576399" y="13843"/>
                    <a:pt x="2579435" y="21172"/>
                    <a:pt x="2579435" y="28814"/>
                  </a:cubicBezTo>
                  <a:lnTo>
                    <a:pt x="2579435" y="1028694"/>
                  </a:lnTo>
                  <a:cubicBezTo>
                    <a:pt x="2579435" y="1044608"/>
                    <a:pt x="2566534" y="1057508"/>
                    <a:pt x="2550621" y="1057508"/>
                  </a:cubicBezTo>
                  <a:lnTo>
                    <a:pt x="28814" y="1057508"/>
                  </a:lnTo>
                  <a:cubicBezTo>
                    <a:pt x="21172" y="1057508"/>
                    <a:pt x="13843" y="1054472"/>
                    <a:pt x="8439" y="1049069"/>
                  </a:cubicBezTo>
                  <a:cubicBezTo>
                    <a:pt x="3036" y="1043665"/>
                    <a:pt x="0" y="1036336"/>
                    <a:pt x="0" y="1028694"/>
                  </a:cubicBezTo>
                  <a:lnTo>
                    <a:pt x="0" y="28814"/>
                  </a:lnTo>
                  <a:cubicBezTo>
                    <a:pt x="0" y="21172"/>
                    <a:pt x="3036" y="13843"/>
                    <a:pt x="8439" y="8439"/>
                  </a:cubicBezTo>
                  <a:cubicBezTo>
                    <a:pt x="13843" y="3036"/>
                    <a:pt x="21172" y="0"/>
                    <a:pt x="28814" y="0"/>
                  </a:cubicBezTo>
                  <a:close/>
                </a:path>
              </a:pathLst>
            </a:custGeom>
            <a:ln w="28575" cap="rnd">
              <a:solidFill>
                <a:srgbClr val="FAB31A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28575"/>
              <a:ext cx="2579435" cy="1086083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7263693" y="-468582"/>
            <a:ext cx="4133140" cy="2794324"/>
            <a:chOff x="0" y="0"/>
            <a:chExt cx="991967" cy="670647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991967" cy="670647"/>
            </a:xfrm>
            <a:custGeom>
              <a:avLst/>
              <a:gdLst/>
              <a:ahLst/>
              <a:cxnLst/>
              <a:rect r="r" b="b" t="t" l="l"/>
              <a:pathLst>
                <a:path h="670647" w="991967">
                  <a:moveTo>
                    <a:pt x="26224" y="0"/>
                  </a:moveTo>
                  <a:lnTo>
                    <a:pt x="965743" y="0"/>
                  </a:lnTo>
                  <a:cubicBezTo>
                    <a:pt x="972698" y="0"/>
                    <a:pt x="979368" y="2763"/>
                    <a:pt x="984286" y="7681"/>
                  </a:cubicBezTo>
                  <a:cubicBezTo>
                    <a:pt x="989204" y="12599"/>
                    <a:pt x="991967" y="19269"/>
                    <a:pt x="991967" y="26224"/>
                  </a:cubicBezTo>
                  <a:lnTo>
                    <a:pt x="991967" y="644423"/>
                  </a:lnTo>
                  <a:cubicBezTo>
                    <a:pt x="991967" y="651378"/>
                    <a:pt x="989204" y="658048"/>
                    <a:pt x="984286" y="662966"/>
                  </a:cubicBezTo>
                  <a:cubicBezTo>
                    <a:pt x="979368" y="667884"/>
                    <a:pt x="972698" y="670647"/>
                    <a:pt x="965743" y="670647"/>
                  </a:cubicBezTo>
                  <a:lnTo>
                    <a:pt x="26224" y="670647"/>
                  </a:lnTo>
                  <a:cubicBezTo>
                    <a:pt x="11741" y="670647"/>
                    <a:pt x="0" y="658906"/>
                    <a:pt x="0" y="644423"/>
                  </a:cubicBezTo>
                  <a:lnTo>
                    <a:pt x="0" y="26224"/>
                  </a:lnTo>
                  <a:cubicBezTo>
                    <a:pt x="0" y="19269"/>
                    <a:pt x="2763" y="12599"/>
                    <a:pt x="7681" y="7681"/>
                  </a:cubicBezTo>
                  <a:cubicBezTo>
                    <a:pt x="12599" y="2763"/>
                    <a:pt x="19269" y="0"/>
                    <a:pt x="26224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28575"/>
              <a:ext cx="991967" cy="699222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0">
            <a:off x="7705266" y="371519"/>
            <a:ext cx="3249994" cy="1564330"/>
          </a:xfrm>
          <a:custGeom>
            <a:avLst/>
            <a:gdLst/>
            <a:ahLst/>
            <a:cxnLst/>
            <a:rect r="r" b="b" t="t" l="l"/>
            <a:pathLst>
              <a:path h="1564330" w="3249994">
                <a:moveTo>
                  <a:pt x="0" y="0"/>
                </a:moveTo>
                <a:lnTo>
                  <a:pt x="3249993" y="0"/>
                </a:lnTo>
                <a:lnTo>
                  <a:pt x="3249993" y="1564330"/>
                </a:lnTo>
                <a:lnTo>
                  <a:pt x="0" y="15643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38" t="0" r="-138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14061561" y="1803411"/>
            <a:ext cx="3489629" cy="8812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581"/>
              </a:lnSpc>
            </a:pPr>
            <a:r>
              <a:rPr lang="en-US" sz="2557" b="true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01-03 DE JULHO 2026</a:t>
            </a:r>
          </a:p>
          <a:p>
            <a:pPr algn="r">
              <a:lnSpc>
                <a:spcPts val="3581"/>
              </a:lnSpc>
            </a:pPr>
            <a:r>
              <a:rPr lang="en-US" sz="2557" b="true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NITERÓI-RJ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5178736" y="4990203"/>
            <a:ext cx="7930527" cy="1422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999"/>
              </a:lnSpc>
            </a:pPr>
            <a:r>
              <a:rPr lang="en-US" b="true" sz="9999" spc="-199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Obrigado!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817162" y="8414948"/>
            <a:ext cx="2703016" cy="723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 spc="-48" b="true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Nome do Autor</a:t>
            </a:r>
          </a:p>
          <a:p>
            <a:pPr algn="l">
              <a:lnSpc>
                <a:spcPts val="2879"/>
              </a:lnSpc>
            </a:pPr>
            <a:r>
              <a:rPr lang="en-US" sz="2400" spc="-48" b="true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Nome do Co-autor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817162" y="9354218"/>
            <a:ext cx="1306041" cy="3143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400"/>
              </a:lnSpc>
            </a:pPr>
            <a:r>
              <a:rPr lang="en-US" sz="2000" spc="-40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Julho 2026</a:t>
            </a:r>
          </a:p>
        </p:txBody>
      </p:sp>
      <p:sp>
        <p:nvSpPr>
          <p:cNvPr name="Freeform 16" id="16"/>
          <p:cNvSpPr/>
          <p:nvPr/>
        </p:nvSpPr>
        <p:spPr>
          <a:xfrm flipH="false" flipV="false" rot="0">
            <a:off x="6995235" y="9212186"/>
            <a:ext cx="1539574" cy="480305"/>
          </a:xfrm>
          <a:custGeom>
            <a:avLst/>
            <a:gdLst/>
            <a:ahLst/>
            <a:cxnLst/>
            <a:rect r="r" b="b" t="t" l="l"/>
            <a:pathLst>
              <a:path h="480305" w="1539574">
                <a:moveTo>
                  <a:pt x="0" y="0"/>
                </a:moveTo>
                <a:lnTo>
                  <a:pt x="1539575" y="0"/>
                </a:lnTo>
                <a:lnTo>
                  <a:pt x="1539575" y="480305"/>
                </a:lnTo>
                <a:lnTo>
                  <a:pt x="0" y="48030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4824" t="-59076" r="-14474" b="-58098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8955733" y="9286729"/>
            <a:ext cx="643244" cy="324911"/>
          </a:xfrm>
          <a:custGeom>
            <a:avLst/>
            <a:gdLst/>
            <a:ahLst/>
            <a:cxnLst/>
            <a:rect r="r" b="b" t="t" l="l"/>
            <a:pathLst>
              <a:path h="324911" w="643244">
                <a:moveTo>
                  <a:pt x="0" y="0"/>
                </a:moveTo>
                <a:lnTo>
                  <a:pt x="643244" y="0"/>
                </a:lnTo>
                <a:lnTo>
                  <a:pt x="643244" y="324910"/>
                </a:lnTo>
                <a:lnTo>
                  <a:pt x="0" y="32491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9628263" y="9269346"/>
            <a:ext cx="655020" cy="365985"/>
          </a:xfrm>
          <a:custGeom>
            <a:avLst/>
            <a:gdLst/>
            <a:ahLst/>
            <a:cxnLst/>
            <a:rect r="r" b="b" t="t" l="l"/>
            <a:pathLst>
              <a:path h="365985" w="655020">
                <a:moveTo>
                  <a:pt x="0" y="0"/>
                </a:moveTo>
                <a:lnTo>
                  <a:pt x="655019" y="0"/>
                </a:lnTo>
                <a:lnTo>
                  <a:pt x="655019" y="365985"/>
                </a:lnTo>
                <a:lnTo>
                  <a:pt x="0" y="36598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6995235" y="8812251"/>
            <a:ext cx="1096542" cy="147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49"/>
              </a:lnSpc>
            </a:pPr>
            <a:r>
              <a:rPr lang="en-US" b="true" sz="892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REALIZAÇÃO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2824550" y="8812251"/>
            <a:ext cx="1450670" cy="147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49"/>
              </a:lnSpc>
            </a:pPr>
            <a:r>
              <a:rPr lang="en-US" b="true" sz="892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APOIO INSTITUCIONAL</a:t>
            </a:r>
          </a:p>
        </p:txBody>
      </p:sp>
      <p:sp>
        <p:nvSpPr>
          <p:cNvPr name="Freeform 21" id="21"/>
          <p:cNvSpPr/>
          <p:nvPr/>
        </p:nvSpPr>
        <p:spPr>
          <a:xfrm flipH="false" flipV="false" rot="0">
            <a:off x="13955259" y="9183638"/>
            <a:ext cx="955378" cy="537400"/>
          </a:xfrm>
          <a:custGeom>
            <a:avLst/>
            <a:gdLst/>
            <a:ahLst/>
            <a:cxnLst/>
            <a:rect r="r" b="b" t="t" l="l"/>
            <a:pathLst>
              <a:path h="537400" w="955378">
                <a:moveTo>
                  <a:pt x="0" y="0"/>
                </a:moveTo>
                <a:lnTo>
                  <a:pt x="955378" y="0"/>
                </a:lnTo>
                <a:lnTo>
                  <a:pt x="955378" y="537400"/>
                </a:lnTo>
                <a:lnTo>
                  <a:pt x="0" y="5374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7421" t="-10052" r="-4949" b="-12318"/>
            </a:stretch>
          </a:blipFill>
        </p:spPr>
      </p:sp>
      <p:sp>
        <p:nvSpPr>
          <p:cNvPr name="Freeform 22" id="22"/>
          <p:cNvSpPr/>
          <p:nvPr/>
        </p:nvSpPr>
        <p:spPr>
          <a:xfrm flipH="false" flipV="false" rot="0">
            <a:off x="17044835" y="9305307"/>
            <a:ext cx="744461" cy="294062"/>
          </a:xfrm>
          <a:custGeom>
            <a:avLst/>
            <a:gdLst/>
            <a:ahLst/>
            <a:cxnLst/>
            <a:rect r="r" b="b" t="t" l="l"/>
            <a:pathLst>
              <a:path h="294062" w="744461">
                <a:moveTo>
                  <a:pt x="0" y="0"/>
                </a:moveTo>
                <a:lnTo>
                  <a:pt x="744460" y="0"/>
                </a:lnTo>
                <a:lnTo>
                  <a:pt x="744460" y="294062"/>
                </a:lnTo>
                <a:lnTo>
                  <a:pt x="0" y="29406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0">
            <a:off x="15914232" y="9368497"/>
            <a:ext cx="828059" cy="167682"/>
          </a:xfrm>
          <a:custGeom>
            <a:avLst/>
            <a:gdLst/>
            <a:ahLst/>
            <a:cxnLst/>
            <a:rect r="r" b="b" t="t" l="l"/>
            <a:pathLst>
              <a:path h="167682" w="828059">
                <a:moveTo>
                  <a:pt x="0" y="0"/>
                </a:moveTo>
                <a:lnTo>
                  <a:pt x="828059" y="0"/>
                </a:lnTo>
                <a:lnTo>
                  <a:pt x="828059" y="167682"/>
                </a:lnTo>
                <a:lnTo>
                  <a:pt x="0" y="167682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24" id="24"/>
          <p:cNvSpPr/>
          <p:nvPr/>
        </p:nvSpPr>
        <p:spPr>
          <a:xfrm flipH="false" flipV="false" rot="0">
            <a:off x="15167104" y="9082356"/>
            <a:ext cx="440279" cy="739964"/>
          </a:xfrm>
          <a:custGeom>
            <a:avLst/>
            <a:gdLst/>
            <a:ahLst/>
            <a:cxnLst/>
            <a:rect r="r" b="b" t="t" l="l"/>
            <a:pathLst>
              <a:path h="739964" w="440279">
                <a:moveTo>
                  <a:pt x="0" y="0"/>
                </a:moveTo>
                <a:lnTo>
                  <a:pt x="440279" y="0"/>
                </a:lnTo>
                <a:lnTo>
                  <a:pt x="440279" y="739964"/>
                </a:lnTo>
                <a:lnTo>
                  <a:pt x="0" y="739964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25" id="25"/>
          <p:cNvSpPr/>
          <p:nvPr/>
        </p:nvSpPr>
        <p:spPr>
          <a:xfrm flipH="false" flipV="false" rot="0">
            <a:off x="12824550" y="9133481"/>
            <a:ext cx="955378" cy="637715"/>
          </a:xfrm>
          <a:custGeom>
            <a:avLst/>
            <a:gdLst/>
            <a:ahLst/>
            <a:cxnLst/>
            <a:rect r="r" b="b" t="t" l="l"/>
            <a:pathLst>
              <a:path h="637715" w="955378">
                <a:moveTo>
                  <a:pt x="0" y="0"/>
                </a:moveTo>
                <a:lnTo>
                  <a:pt x="955379" y="0"/>
                </a:lnTo>
                <a:lnTo>
                  <a:pt x="955379" y="637715"/>
                </a:lnTo>
                <a:lnTo>
                  <a:pt x="0" y="637715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  <p:sp>
        <p:nvSpPr>
          <p:cNvPr name="Freeform 26" id="26"/>
          <p:cNvSpPr/>
          <p:nvPr/>
        </p:nvSpPr>
        <p:spPr>
          <a:xfrm flipH="false" flipV="false" rot="0">
            <a:off x="10828908" y="9082356"/>
            <a:ext cx="1056918" cy="675106"/>
          </a:xfrm>
          <a:custGeom>
            <a:avLst/>
            <a:gdLst/>
            <a:ahLst/>
            <a:cxnLst/>
            <a:rect r="r" b="b" t="t" l="l"/>
            <a:pathLst>
              <a:path h="675106" w="1056918">
                <a:moveTo>
                  <a:pt x="0" y="0"/>
                </a:moveTo>
                <a:lnTo>
                  <a:pt x="1056918" y="0"/>
                </a:lnTo>
                <a:lnTo>
                  <a:pt x="1056918" y="675106"/>
                </a:lnTo>
                <a:lnTo>
                  <a:pt x="0" y="675106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0" t="0" r="0" b="0"/>
            </a:stretch>
          </a:blipFill>
        </p:spPr>
      </p:sp>
      <p:sp>
        <p:nvSpPr>
          <p:cNvPr name="TextBox 27" id="27"/>
          <p:cNvSpPr txBox="true"/>
          <p:nvPr/>
        </p:nvSpPr>
        <p:spPr>
          <a:xfrm rot="0">
            <a:off x="10883069" y="8812251"/>
            <a:ext cx="1686488" cy="147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49"/>
              </a:lnSpc>
            </a:pPr>
            <a:r>
              <a:rPr lang="en-US" b="true" sz="892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APOIO FINANCEIRO</a:t>
            </a:r>
          </a:p>
        </p:txBody>
      </p:sp>
      <p:sp>
        <p:nvSpPr>
          <p:cNvPr name="Freeform 28" id="28"/>
          <p:cNvSpPr/>
          <p:nvPr/>
        </p:nvSpPr>
        <p:spPr>
          <a:xfrm flipH="false" flipV="false" rot="0">
            <a:off x="17047091" y="9305307"/>
            <a:ext cx="166610" cy="294062"/>
          </a:xfrm>
          <a:custGeom>
            <a:avLst/>
            <a:gdLst/>
            <a:ahLst/>
            <a:cxnLst/>
            <a:rect r="r" b="b" t="t" l="l"/>
            <a:pathLst>
              <a:path h="294062" w="166610">
                <a:moveTo>
                  <a:pt x="0" y="0"/>
                </a:moveTo>
                <a:lnTo>
                  <a:pt x="166610" y="0"/>
                </a:lnTo>
                <a:lnTo>
                  <a:pt x="166610" y="294062"/>
                </a:lnTo>
                <a:lnTo>
                  <a:pt x="0" y="294062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l="0" t="0" r="-346827" b="0"/>
            </a:stretch>
          </a:blipFill>
        </p:spPr>
      </p:sp>
      <p:grpSp>
        <p:nvGrpSpPr>
          <p:cNvPr name="Group 29" id="29"/>
          <p:cNvGrpSpPr/>
          <p:nvPr/>
        </p:nvGrpSpPr>
        <p:grpSpPr>
          <a:xfrm rot="0">
            <a:off x="6378720" y="8310440"/>
            <a:ext cx="12327077" cy="2751735"/>
            <a:chOff x="0" y="0"/>
            <a:chExt cx="2958538" cy="660425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2958538" cy="660425"/>
            </a:xfrm>
            <a:custGeom>
              <a:avLst/>
              <a:gdLst/>
              <a:ahLst/>
              <a:cxnLst/>
              <a:rect r="r" b="b" t="t" l="l"/>
              <a:pathLst>
                <a:path h="660425" w="2958538">
                  <a:moveTo>
                    <a:pt x="25122" y="0"/>
                  </a:moveTo>
                  <a:lnTo>
                    <a:pt x="2933416" y="0"/>
                  </a:lnTo>
                  <a:cubicBezTo>
                    <a:pt x="2947290" y="0"/>
                    <a:pt x="2958538" y="11247"/>
                    <a:pt x="2958538" y="25122"/>
                  </a:cubicBezTo>
                  <a:lnTo>
                    <a:pt x="2958538" y="635303"/>
                  </a:lnTo>
                  <a:cubicBezTo>
                    <a:pt x="2958538" y="641966"/>
                    <a:pt x="2955891" y="648356"/>
                    <a:pt x="2951180" y="653067"/>
                  </a:cubicBezTo>
                  <a:cubicBezTo>
                    <a:pt x="2946469" y="657778"/>
                    <a:pt x="2940079" y="660425"/>
                    <a:pt x="2933416" y="660425"/>
                  </a:cubicBezTo>
                  <a:lnTo>
                    <a:pt x="25122" y="660425"/>
                  </a:lnTo>
                  <a:cubicBezTo>
                    <a:pt x="18459" y="660425"/>
                    <a:pt x="12069" y="657778"/>
                    <a:pt x="7358" y="653067"/>
                  </a:cubicBezTo>
                  <a:cubicBezTo>
                    <a:pt x="2647" y="648356"/>
                    <a:pt x="0" y="641966"/>
                    <a:pt x="0" y="635303"/>
                  </a:cubicBezTo>
                  <a:lnTo>
                    <a:pt x="0" y="25122"/>
                  </a:lnTo>
                  <a:cubicBezTo>
                    <a:pt x="0" y="18459"/>
                    <a:pt x="2647" y="12069"/>
                    <a:pt x="7358" y="7358"/>
                  </a:cubicBezTo>
                  <a:cubicBezTo>
                    <a:pt x="12069" y="2647"/>
                    <a:pt x="18459" y="0"/>
                    <a:pt x="25122" y="0"/>
                  </a:cubicBezTo>
                  <a:close/>
                </a:path>
              </a:pathLst>
            </a:custGeom>
            <a:ln w="28575" cap="rnd">
              <a:solidFill>
                <a:srgbClr val="FAAE40"/>
              </a:solidFill>
              <a:prstDash val="solid"/>
              <a:round/>
            </a:ln>
          </p:spPr>
        </p:sp>
        <p:sp>
          <p:nvSpPr>
            <p:cNvPr name="TextBox 31" id="31"/>
            <p:cNvSpPr txBox="true"/>
            <p:nvPr/>
          </p:nvSpPr>
          <p:spPr>
            <a:xfrm>
              <a:off x="0" y="-28575"/>
              <a:ext cx="2958538" cy="689000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4123369" y="-1362961"/>
            <a:ext cx="5700809" cy="3606177"/>
            <a:chOff x="0" y="0"/>
            <a:chExt cx="2057685" cy="130163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057685" cy="1301636"/>
            </a:xfrm>
            <a:custGeom>
              <a:avLst/>
              <a:gdLst/>
              <a:ahLst/>
              <a:cxnLst/>
              <a:rect r="r" b="b" t="t" l="l"/>
              <a:pathLst>
                <a:path h="1301636" w="2057685">
                  <a:moveTo>
                    <a:pt x="29877" y="0"/>
                  </a:moveTo>
                  <a:lnTo>
                    <a:pt x="2027809" y="0"/>
                  </a:lnTo>
                  <a:cubicBezTo>
                    <a:pt x="2044309" y="0"/>
                    <a:pt x="2057685" y="13376"/>
                    <a:pt x="2057685" y="29877"/>
                  </a:cubicBezTo>
                  <a:lnTo>
                    <a:pt x="2057685" y="1271759"/>
                  </a:lnTo>
                  <a:cubicBezTo>
                    <a:pt x="2057685" y="1288260"/>
                    <a:pt x="2044309" y="1301636"/>
                    <a:pt x="2027809" y="1301636"/>
                  </a:cubicBezTo>
                  <a:lnTo>
                    <a:pt x="29877" y="1301636"/>
                  </a:lnTo>
                  <a:cubicBezTo>
                    <a:pt x="13376" y="1301636"/>
                    <a:pt x="0" y="1288260"/>
                    <a:pt x="0" y="1271759"/>
                  </a:cubicBezTo>
                  <a:lnTo>
                    <a:pt x="0" y="29877"/>
                  </a:lnTo>
                  <a:cubicBezTo>
                    <a:pt x="0" y="13376"/>
                    <a:pt x="13376" y="0"/>
                    <a:pt x="29877" y="0"/>
                  </a:cubicBezTo>
                  <a:close/>
                </a:path>
              </a:pathLst>
            </a:custGeom>
            <a:ln w="28575" cap="rnd">
              <a:solidFill>
                <a:srgbClr val="34CC33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2057685" cy="1330211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4786804" y="-1267711"/>
            <a:ext cx="5633067" cy="4783321"/>
            <a:chOff x="0" y="0"/>
            <a:chExt cx="2033234" cy="1726522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033234" cy="1726522"/>
            </a:xfrm>
            <a:custGeom>
              <a:avLst/>
              <a:gdLst/>
              <a:ahLst/>
              <a:cxnLst/>
              <a:rect r="r" b="b" t="t" l="l"/>
              <a:pathLst>
                <a:path h="1726522" w="2033234">
                  <a:moveTo>
                    <a:pt x="30236" y="0"/>
                  </a:moveTo>
                  <a:lnTo>
                    <a:pt x="2002998" y="0"/>
                  </a:lnTo>
                  <a:cubicBezTo>
                    <a:pt x="2019697" y="0"/>
                    <a:pt x="2033234" y="13537"/>
                    <a:pt x="2033234" y="30236"/>
                  </a:cubicBezTo>
                  <a:lnTo>
                    <a:pt x="2033234" y="1696286"/>
                  </a:lnTo>
                  <a:cubicBezTo>
                    <a:pt x="2033234" y="1712985"/>
                    <a:pt x="2019697" y="1726522"/>
                    <a:pt x="2002998" y="1726522"/>
                  </a:cubicBezTo>
                  <a:lnTo>
                    <a:pt x="30236" y="1726522"/>
                  </a:lnTo>
                  <a:cubicBezTo>
                    <a:pt x="13537" y="1726522"/>
                    <a:pt x="0" y="1712985"/>
                    <a:pt x="0" y="1696286"/>
                  </a:cubicBezTo>
                  <a:lnTo>
                    <a:pt x="0" y="30236"/>
                  </a:lnTo>
                  <a:cubicBezTo>
                    <a:pt x="0" y="13537"/>
                    <a:pt x="13537" y="0"/>
                    <a:pt x="30236" y="0"/>
                  </a:cubicBezTo>
                  <a:close/>
                </a:path>
              </a:pathLst>
            </a:custGeom>
            <a:ln w="28575" cap="rnd">
              <a:solidFill>
                <a:srgbClr val="0066CC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28575"/>
              <a:ext cx="2033234" cy="1755097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5574539" y="603867"/>
            <a:ext cx="2161011" cy="1040167"/>
          </a:xfrm>
          <a:custGeom>
            <a:avLst/>
            <a:gdLst/>
            <a:ahLst/>
            <a:cxnLst/>
            <a:rect r="r" b="b" t="t" l="l"/>
            <a:pathLst>
              <a:path h="1040167" w="2161011">
                <a:moveTo>
                  <a:pt x="0" y="0"/>
                </a:moveTo>
                <a:lnTo>
                  <a:pt x="2161011" y="0"/>
                </a:lnTo>
                <a:lnTo>
                  <a:pt x="2161011" y="1040166"/>
                </a:lnTo>
                <a:lnTo>
                  <a:pt x="0" y="104016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38" t="0" r="-138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5386910" y="2535968"/>
            <a:ext cx="2348640" cy="5792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10"/>
              </a:lnSpc>
            </a:pPr>
            <a:r>
              <a:rPr lang="en-US" b="true" sz="1721">
                <a:solidFill>
                  <a:srgbClr val="0066CC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01-03 DE JULHO 2026</a:t>
            </a:r>
          </a:p>
          <a:p>
            <a:pPr algn="r">
              <a:lnSpc>
                <a:spcPts val="2410"/>
              </a:lnSpc>
            </a:pPr>
            <a:r>
              <a:rPr lang="en-US" b="true" sz="1721">
                <a:solidFill>
                  <a:srgbClr val="0066CC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NITERÓI-RJ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-1821705" y="9504701"/>
            <a:ext cx="5700809" cy="1121412"/>
            <a:chOff x="0" y="0"/>
            <a:chExt cx="2057685" cy="40476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057685" cy="404769"/>
            </a:xfrm>
            <a:custGeom>
              <a:avLst/>
              <a:gdLst/>
              <a:ahLst/>
              <a:cxnLst/>
              <a:rect r="r" b="b" t="t" l="l"/>
              <a:pathLst>
                <a:path h="404769" w="2057685">
                  <a:moveTo>
                    <a:pt x="29877" y="0"/>
                  </a:moveTo>
                  <a:lnTo>
                    <a:pt x="2027809" y="0"/>
                  </a:lnTo>
                  <a:cubicBezTo>
                    <a:pt x="2044309" y="0"/>
                    <a:pt x="2057685" y="13376"/>
                    <a:pt x="2057685" y="29877"/>
                  </a:cubicBezTo>
                  <a:lnTo>
                    <a:pt x="2057685" y="374892"/>
                  </a:lnTo>
                  <a:cubicBezTo>
                    <a:pt x="2057685" y="391393"/>
                    <a:pt x="2044309" y="404769"/>
                    <a:pt x="2027809" y="404769"/>
                  </a:cubicBezTo>
                  <a:lnTo>
                    <a:pt x="29877" y="404769"/>
                  </a:lnTo>
                  <a:cubicBezTo>
                    <a:pt x="13376" y="404769"/>
                    <a:pt x="0" y="391393"/>
                    <a:pt x="0" y="374892"/>
                  </a:cubicBezTo>
                  <a:lnTo>
                    <a:pt x="0" y="29877"/>
                  </a:lnTo>
                  <a:cubicBezTo>
                    <a:pt x="0" y="13376"/>
                    <a:pt x="13376" y="0"/>
                    <a:pt x="29877" y="0"/>
                  </a:cubicBezTo>
                  <a:close/>
                </a:path>
              </a:pathLst>
            </a:custGeom>
            <a:ln w="28575" cap="rnd">
              <a:solidFill>
                <a:srgbClr val="34CC33"/>
              </a:solidFill>
              <a:prstDash val="solid"/>
              <a:round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-28575"/>
              <a:ext cx="2057685" cy="433344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-1499430" y="8785018"/>
            <a:ext cx="3011771" cy="1841096"/>
            <a:chOff x="0" y="0"/>
            <a:chExt cx="1087087" cy="664536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087087" cy="664536"/>
            </a:xfrm>
            <a:custGeom>
              <a:avLst/>
              <a:gdLst/>
              <a:ahLst/>
              <a:cxnLst/>
              <a:rect r="r" b="b" t="t" l="l"/>
              <a:pathLst>
                <a:path h="664536" w="1087087">
                  <a:moveTo>
                    <a:pt x="56552" y="0"/>
                  </a:moveTo>
                  <a:lnTo>
                    <a:pt x="1030535" y="0"/>
                  </a:lnTo>
                  <a:cubicBezTo>
                    <a:pt x="1045534" y="0"/>
                    <a:pt x="1059918" y="5958"/>
                    <a:pt x="1070524" y="16564"/>
                  </a:cubicBezTo>
                  <a:cubicBezTo>
                    <a:pt x="1081129" y="27169"/>
                    <a:pt x="1087087" y="41554"/>
                    <a:pt x="1087087" y="56552"/>
                  </a:cubicBezTo>
                  <a:lnTo>
                    <a:pt x="1087087" y="607984"/>
                  </a:lnTo>
                  <a:cubicBezTo>
                    <a:pt x="1087087" y="622983"/>
                    <a:pt x="1081129" y="637367"/>
                    <a:pt x="1070524" y="647973"/>
                  </a:cubicBezTo>
                  <a:cubicBezTo>
                    <a:pt x="1059918" y="658578"/>
                    <a:pt x="1045534" y="664536"/>
                    <a:pt x="1030535" y="664536"/>
                  </a:cubicBezTo>
                  <a:lnTo>
                    <a:pt x="56552" y="664536"/>
                  </a:lnTo>
                  <a:cubicBezTo>
                    <a:pt x="25319" y="664536"/>
                    <a:pt x="0" y="639217"/>
                    <a:pt x="0" y="607984"/>
                  </a:cubicBezTo>
                  <a:lnTo>
                    <a:pt x="0" y="56552"/>
                  </a:lnTo>
                  <a:cubicBezTo>
                    <a:pt x="0" y="41554"/>
                    <a:pt x="5958" y="27169"/>
                    <a:pt x="16564" y="16564"/>
                  </a:cubicBezTo>
                  <a:cubicBezTo>
                    <a:pt x="27169" y="5958"/>
                    <a:pt x="41554" y="0"/>
                    <a:pt x="56552" y="0"/>
                  </a:cubicBezTo>
                  <a:close/>
                </a:path>
              </a:pathLst>
            </a:custGeom>
            <a:ln w="28575" cap="rnd">
              <a:solidFill>
                <a:srgbClr val="FAB31A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28575"/>
              <a:ext cx="1087087" cy="693111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1512342" y="2148854"/>
            <a:ext cx="8417488" cy="12668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950"/>
              </a:lnSpc>
            </a:pPr>
            <a:r>
              <a:rPr lang="en-US" b="true" sz="4500" spc="-90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Exemplo de Título Introdução ao Projeto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512342" y="3841018"/>
            <a:ext cx="6971966" cy="44519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599"/>
              </a:lnSpc>
            </a:pPr>
            <a:r>
              <a:rPr lang="en-US" sz="2399" spc="-47">
                <a:solidFill>
                  <a:srgbClr val="001456"/>
                </a:solidFill>
                <a:latin typeface="Open Sauce"/>
                <a:ea typeface="Open Sauce"/>
                <a:cs typeface="Open Sauce"/>
                <a:sym typeface="Open Sauce"/>
              </a:rPr>
              <a:t>Neste slide, vamos iniciar a apresentação com uma visão geral do projeto. Vamos discutir os objetivos principais e por que este projeto é essencial para a nossa organização. Mantenha o foco nas ideias centrais para captar o interesse do público desde o começo.</a:t>
            </a:r>
          </a:p>
          <a:p>
            <a:pPr algn="l">
              <a:lnSpc>
                <a:spcPts val="3599"/>
              </a:lnSpc>
            </a:pPr>
            <a:r>
              <a:rPr lang="en-US" sz="2399" spc="-47">
                <a:solidFill>
                  <a:srgbClr val="001456"/>
                </a:solidFill>
                <a:latin typeface="Open Sauce"/>
                <a:ea typeface="Open Sauce"/>
                <a:cs typeface="Open Sauce"/>
                <a:sym typeface="Open Sauce"/>
              </a:rPr>
              <a:t>Neste slide, vamos iniciar a apresentação com uma visão geral do projeto. Vamos discutir os objetivos principais e por que este projeto é essencial para a nossa organização. 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-477186" y="-1237229"/>
            <a:ext cx="4356290" cy="1841096"/>
            <a:chOff x="0" y="0"/>
            <a:chExt cx="1572386" cy="664536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572386" cy="664536"/>
            </a:xfrm>
            <a:custGeom>
              <a:avLst/>
              <a:gdLst/>
              <a:ahLst/>
              <a:cxnLst/>
              <a:rect r="r" b="b" t="t" l="l"/>
              <a:pathLst>
                <a:path h="664536" w="1572386">
                  <a:moveTo>
                    <a:pt x="39098" y="0"/>
                  </a:moveTo>
                  <a:lnTo>
                    <a:pt x="1533288" y="0"/>
                  </a:lnTo>
                  <a:cubicBezTo>
                    <a:pt x="1554882" y="0"/>
                    <a:pt x="1572386" y="17505"/>
                    <a:pt x="1572386" y="39098"/>
                  </a:cubicBezTo>
                  <a:lnTo>
                    <a:pt x="1572386" y="625438"/>
                  </a:lnTo>
                  <a:cubicBezTo>
                    <a:pt x="1572386" y="635808"/>
                    <a:pt x="1568267" y="645753"/>
                    <a:pt x="1560935" y="653085"/>
                  </a:cubicBezTo>
                  <a:cubicBezTo>
                    <a:pt x="1553603" y="660417"/>
                    <a:pt x="1543658" y="664536"/>
                    <a:pt x="1533288" y="664536"/>
                  </a:cubicBezTo>
                  <a:lnTo>
                    <a:pt x="39098" y="664536"/>
                  </a:lnTo>
                  <a:cubicBezTo>
                    <a:pt x="17505" y="664536"/>
                    <a:pt x="0" y="647032"/>
                    <a:pt x="0" y="625438"/>
                  </a:cubicBezTo>
                  <a:lnTo>
                    <a:pt x="0" y="39098"/>
                  </a:lnTo>
                  <a:cubicBezTo>
                    <a:pt x="0" y="17505"/>
                    <a:pt x="17505" y="0"/>
                    <a:pt x="39098" y="0"/>
                  </a:cubicBezTo>
                  <a:close/>
                </a:path>
              </a:pathLst>
            </a:custGeom>
            <a:ln w="28575" cap="rnd">
              <a:solidFill>
                <a:srgbClr val="FAB31A"/>
              </a:solidFill>
              <a:prstDash val="solid"/>
              <a:round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28575"/>
              <a:ext cx="1572386" cy="693111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4123369" y="-1362961"/>
            <a:ext cx="5700809" cy="3606177"/>
            <a:chOff x="0" y="0"/>
            <a:chExt cx="2057685" cy="130163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057685" cy="1301636"/>
            </a:xfrm>
            <a:custGeom>
              <a:avLst/>
              <a:gdLst/>
              <a:ahLst/>
              <a:cxnLst/>
              <a:rect r="r" b="b" t="t" l="l"/>
              <a:pathLst>
                <a:path h="1301636" w="2057685">
                  <a:moveTo>
                    <a:pt x="29877" y="0"/>
                  </a:moveTo>
                  <a:lnTo>
                    <a:pt x="2027809" y="0"/>
                  </a:lnTo>
                  <a:cubicBezTo>
                    <a:pt x="2044309" y="0"/>
                    <a:pt x="2057685" y="13376"/>
                    <a:pt x="2057685" y="29877"/>
                  </a:cubicBezTo>
                  <a:lnTo>
                    <a:pt x="2057685" y="1271759"/>
                  </a:lnTo>
                  <a:cubicBezTo>
                    <a:pt x="2057685" y="1288260"/>
                    <a:pt x="2044309" y="1301636"/>
                    <a:pt x="2027809" y="1301636"/>
                  </a:cubicBezTo>
                  <a:lnTo>
                    <a:pt x="29877" y="1301636"/>
                  </a:lnTo>
                  <a:cubicBezTo>
                    <a:pt x="13376" y="1301636"/>
                    <a:pt x="0" y="1288260"/>
                    <a:pt x="0" y="1271759"/>
                  </a:cubicBezTo>
                  <a:lnTo>
                    <a:pt x="0" y="29877"/>
                  </a:lnTo>
                  <a:cubicBezTo>
                    <a:pt x="0" y="13376"/>
                    <a:pt x="13376" y="0"/>
                    <a:pt x="29877" y="0"/>
                  </a:cubicBezTo>
                  <a:close/>
                </a:path>
              </a:pathLst>
            </a:custGeom>
            <a:ln w="28575" cap="rnd">
              <a:solidFill>
                <a:srgbClr val="34CC33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2057685" cy="1330211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4786804" y="-1267711"/>
            <a:ext cx="5633067" cy="4783321"/>
            <a:chOff x="0" y="0"/>
            <a:chExt cx="2033234" cy="1726522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033234" cy="1726522"/>
            </a:xfrm>
            <a:custGeom>
              <a:avLst/>
              <a:gdLst/>
              <a:ahLst/>
              <a:cxnLst/>
              <a:rect r="r" b="b" t="t" l="l"/>
              <a:pathLst>
                <a:path h="1726522" w="2033234">
                  <a:moveTo>
                    <a:pt x="30236" y="0"/>
                  </a:moveTo>
                  <a:lnTo>
                    <a:pt x="2002998" y="0"/>
                  </a:lnTo>
                  <a:cubicBezTo>
                    <a:pt x="2019697" y="0"/>
                    <a:pt x="2033234" y="13537"/>
                    <a:pt x="2033234" y="30236"/>
                  </a:cubicBezTo>
                  <a:lnTo>
                    <a:pt x="2033234" y="1696286"/>
                  </a:lnTo>
                  <a:cubicBezTo>
                    <a:pt x="2033234" y="1712985"/>
                    <a:pt x="2019697" y="1726522"/>
                    <a:pt x="2002998" y="1726522"/>
                  </a:cubicBezTo>
                  <a:lnTo>
                    <a:pt x="30236" y="1726522"/>
                  </a:lnTo>
                  <a:cubicBezTo>
                    <a:pt x="13537" y="1726522"/>
                    <a:pt x="0" y="1712985"/>
                    <a:pt x="0" y="1696286"/>
                  </a:cubicBezTo>
                  <a:lnTo>
                    <a:pt x="0" y="30236"/>
                  </a:lnTo>
                  <a:cubicBezTo>
                    <a:pt x="0" y="13537"/>
                    <a:pt x="13537" y="0"/>
                    <a:pt x="30236" y="0"/>
                  </a:cubicBezTo>
                  <a:close/>
                </a:path>
              </a:pathLst>
            </a:custGeom>
            <a:ln w="28575" cap="rnd">
              <a:solidFill>
                <a:srgbClr val="0066CC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28575"/>
              <a:ext cx="2033234" cy="1755097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5574539" y="603867"/>
            <a:ext cx="2161011" cy="1040167"/>
          </a:xfrm>
          <a:custGeom>
            <a:avLst/>
            <a:gdLst/>
            <a:ahLst/>
            <a:cxnLst/>
            <a:rect r="r" b="b" t="t" l="l"/>
            <a:pathLst>
              <a:path h="1040167" w="2161011">
                <a:moveTo>
                  <a:pt x="0" y="0"/>
                </a:moveTo>
                <a:lnTo>
                  <a:pt x="2161011" y="0"/>
                </a:lnTo>
                <a:lnTo>
                  <a:pt x="2161011" y="1040166"/>
                </a:lnTo>
                <a:lnTo>
                  <a:pt x="0" y="104016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38" t="0" r="-138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5386910" y="2535968"/>
            <a:ext cx="2348640" cy="5792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10"/>
              </a:lnSpc>
            </a:pPr>
            <a:r>
              <a:rPr lang="en-US" b="true" sz="1721">
                <a:solidFill>
                  <a:srgbClr val="0066CC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01-03 DE JULHO 2026</a:t>
            </a:r>
          </a:p>
          <a:p>
            <a:pPr algn="r">
              <a:lnSpc>
                <a:spcPts val="2410"/>
              </a:lnSpc>
            </a:pPr>
            <a:r>
              <a:rPr lang="en-US" b="true" sz="1721">
                <a:solidFill>
                  <a:srgbClr val="0066CC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NITERÓI-RJ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-1821705" y="9504701"/>
            <a:ext cx="5700809" cy="1121412"/>
            <a:chOff x="0" y="0"/>
            <a:chExt cx="2057685" cy="40476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057685" cy="404769"/>
            </a:xfrm>
            <a:custGeom>
              <a:avLst/>
              <a:gdLst/>
              <a:ahLst/>
              <a:cxnLst/>
              <a:rect r="r" b="b" t="t" l="l"/>
              <a:pathLst>
                <a:path h="404769" w="2057685">
                  <a:moveTo>
                    <a:pt x="29877" y="0"/>
                  </a:moveTo>
                  <a:lnTo>
                    <a:pt x="2027809" y="0"/>
                  </a:lnTo>
                  <a:cubicBezTo>
                    <a:pt x="2044309" y="0"/>
                    <a:pt x="2057685" y="13376"/>
                    <a:pt x="2057685" y="29877"/>
                  </a:cubicBezTo>
                  <a:lnTo>
                    <a:pt x="2057685" y="374892"/>
                  </a:lnTo>
                  <a:cubicBezTo>
                    <a:pt x="2057685" y="391393"/>
                    <a:pt x="2044309" y="404769"/>
                    <a:pt x="2027809" y="404769"/>
                  </a:cubicBezTo>
                  <a:lnTo>
                    <a:pt x="29877" y="404769"/>
                  </a:lnTo>
                  <a:cubicBezTo>
                    <a:pt x="13376" y="404769"/>
                    <a:pt x="0" y="391393"/>
                    <a:pt x="0" y="374892"/>
                  </a:cubicBezTo>
                  <a:lnTo>
                    <a:pt x="0" y="29877"/>
                  </a:lnTo>
                  <a:cubicBezTo>
                    <a:pt x="0" y="13376"/>
                    <a:pt x="13376" y="0"/>
                    <a:pt x="29877" y="0"/>
                  </a:cubicBezTo>
                  <a:close/>
                </a:path>
              </a:pathLst>
            </a:custGeom>
            <a:ln w="28575" cap="rnd">
              <a:solidFill>
                <a:srgbClr val="34CC33"/>
              </a:solidFill>
              <a:prstDash val="solid"/>
              <a:round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-28575"/>
              <a:ext cx="2057685" cy="433344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-1499430" y="8785018"/>
            <a:ext cx="3011771" cy="1841096"/>
            <a:chOff x="0" y="0"/>
            <a:chExt cx="1087087" cy="664536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087087" cy="664536"/>
            </a:xfrm>
            <a:custGeom>
              <a:avLst/>
              <a:gdLst/>
              <a:ahLst/>
              <a:cxnLst/>
              <a:rect r="r" b="b" t="t" l="l"/>
              <a:pathLst>
                <a:path h="664536" w="1087087">
                  <a:moveTo>
                    <a:pt x="56552" y="0"/>
                  </a:moveTo>
                  <a:lnTo>
                    <a:pt x="1030535" y="0"/>
                  </a:lnTo>
                  <a:cubicBezTo>
                    <a:pt x="1045534" y="0"/>
                    <a:pt x="1059918" y="5958"/>
                    <a:pt x="1070524" y="16564"/>
                  </a:cubicBezTo>
                  <a:cubicBezTo>
                    <a:pt x="1081129" y="27169"/>
                    <a:pt x="1087087" y="41554"/>
                    <a:pt x="1087087" y="56552"/>
                  </a:cubicBezTo>
                  <a:lnTo>
                    <a:pt x="1087087" y="607984"/>
                  </a:lnTo>
                  <a:cubicBezTo>
                    <a:pt x="1087087" y="622983"/>
                    <a:pt x="1081129" y="637367"/>
                    <a:pt x="1070524" y="647973"/>
                  </a:cubicBezTo>
                  <a:cubicBezTo>
                    <a:pt x="1059918" y="658578"/>
                    <a:pt x="1045534" y="664536"/>
                    <a:pt x="1030535" y="664536"/>
                  </a:cubicBezTo>
                  <a:lnTo>
                    <a:pt x="56552" y="664536"/>
                  </a:lnTo>
                  <a:cubicBezTo>
                    <a:pt x="25319" y="664536"/>
                    <a:pt x="0" y="639217"/>
                    <a:pt x="0" y="607984"/>
                  </a:cubicBezTo>
                  <a:lnTo>
                    <a:pt x="0" y="56552"/>
                  </a:lnTo>
                  <a:cubicBezTo>
                    <a:pt x="0" y="41554"/>
                    <a:pt x="5958" y="27169"/>
                    <a:pt x="16564" y="16564"/>
                  </a:cubicBezTo>
                  <a:cubicBezTo>
                    <a:pt x="27169" y="5958"/>
                    <a:pt x="41554" y="0"/>
                    <a:pt x="56552" y="0"/>
                  </a:cubicBezTo>
                  <a:close/>
                </a:path>
              </a:pathLst>
            </a:custGeom>
            <a:ln w="28575" cap="rnd">
              <a:solidFill>
                <a:srgbClr val="FAB31A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28575"/>
              <a:ext cx="1087087" cy="693111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1512342" y="2148854"/>
            <a:ext cx="8417488" cy="12668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950"/>
              </a:lnSpc>
            </a:pPr>
            <a:r>
              <a:rPr lang="en-US" b="true" sz="4500" spc="-90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Exemplo de Título Introdução ao Projeto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512342" y="3841018"/>
            <a:ext cx="6971966" cy="44519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599"/>
              </a:lnSpc>
            </a:pPr>
            <a:r>
              <a:rPr lang="en-US" sz="2399" spc="-47">
                <a:solidFill>
                  <a:srgbClr val="001456"/>
                </a:solidFill>
                <a:latin typeface="Open Sauce"/>
                <a:ea typeface="Open Sauce"/>
                <a:cs typeface="Open Sauce"/>
                <a:sym typeface="Open Sauce"/>
              </a:rPr>
              <a:t>Neste slide, vamos iniciar a apresentação com uma visão geral do projeto. Vamos discutir os objetivos principais e por que este projeto é essencial para a nossa organização. Mantenha o foco nas ideias centrais para captar o interesse do público desde o começo.</a:t>
            </a:r>
          </a:p>
          <a:p>
            <a:pPr algn="l">
              <a:lnSpc>
                <a:spcPts val="3599"/>
              </a:lnSpc>
            </a:pPr>
            <a:r>
              <a:rPr lang="en-US" sz="2399" spc="-47">
                <a:solidFill>
                  <a:srgbClr val="001456"/>
                </a:solidFill>
                <a:latin typeface="Open Sauce"/>
                <a:ea typeface="Open Sauce"/>
                <a:cs typeface="Open Sauce"/>
                <a:sym typeface="Open Sauce"/>
              </a:rPr>
              <a:t>Neste slide, vamos iniciar a apresentação com uma visão geral do projeto. Vamos discutir os objetivos principais e por que este projeto é essencial para a nossa organização. 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-477186" y="-1237229"/>
            <a:ext cx="4356290" cy="1841096"/>
            <a:chOff x="0" y="0"/>
            <a:chExt cx="1572386" cy="664536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572386" cy="664536"/>
            </a:xfrm>
            <a:custGeom>
              <a:avLst/>
              <a:gdLst/>
              <a:ahLst/>
              <a:cxnLst/>
              <a:rect r="r" b="b" t="t" l="l"/>
              <a:pathLst>
                <a:path h="664536" w="1572386">
                  <a:moveTo>
                    <a:pt x="39098" y="0"/>
                  </a:moveTo>
                  <a:lnTo>
                    <a:pt x="1533288" y="0"/>
                  </a:lnTo>
                  <a:cubicBezTo>
                    <a:pt x="1554882" y="0"/>
                    <a:pt x="1572386" y="17505"/>
                    <a:pt x="1572386" y="39098"/>
                  </a:cubicBezTo>
                  <a:lnTo>
                    <a:pt x="1572386" y="625438"/>
                  </a:lnTo>
                  <a:cubicBezTo>
                    <a:pt x="1572386" y="635808"/>
                    <a:pt x="1568267" y="645753"/>
                    <a:pt x="1560935" y="653085"/>
                  </a:cubicBezTo>
                  <a:cubicBezTo>
                    <a:pt x="1553603" y="660417"/>
                    <a:pt x="1543658" y="664536"/>
                    <a:pt x="1533288" y="664536"/>
                  </a:cubicBezTo>
                  <a:lnTo>
                    <a:pt x="39098" y="664536"/>
                  </a:lnTo>
                  <a:cubicBezTo>
                    <a:pt x="17505" y="664536"/>
                    <a:pt x="0" y="647032"/>
                    <a:pt x="0" y="625438"/>
                  </a:cubicBezTo>
                  <a:lnTo>
                    <a:pt x="0" y="39098"/>
                  </a:lnTo>
                  <a:cubicBezTo>
                    <a:pt x="0" y="17505"/>
                    <a:pt x="17505" y="0"/>
                    <a:pt x="39098" y="0"/>
                  </a:cubicBezTo>
                  <a:close/>
                </a:path>
              </a:pathLst>
            </a:custGeom>
            <a:ln w="28575" cap="rnd">
              <a:solidFill>
                <a:srgbClr val="FAB31A"/>
              </a:solidFill>
              <a:prstDash val="solid"/>
              <a:round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28575"/>
              <a:ext cx="1572386" cy="693111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9144000" y="3841018"/>
            <a:ext cx="6971966" cy="44519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599"/>
              </a:lnSpc>
            </a:pPr>
            <a:r>
              <a:rPr lang="en-US" sz="2399" spc="-47">
                <a:solidFill>
                  <a:srgbClr val="001456"/>
                </a:solidFill>
                <a:latin typeface="Open Sauce"/>
                <a:ea typeface="Open Sauce"/>
                <a:cs typeface="Open Sauce"/>
                <a:sym typeface="Open Sauce"/>
              </a:rPr>
              <a:t>Neste slide, vamos iniciar a apresentação com uma visão geral do projeto. Vamos discutir os objetivos principais e por que este projeto é essencial para a nossa organização. Mantenha o foco nas ideias centrais para captar o interesse do público desde o começo.</a:t>
            </a:r>
          </a:p>
          <a:p>
            <a:pPr algn="l">
              <a:lnSpc>
                <a:spcPts val="3599"/>
              </a:lnSpc>
            </a:pPr>
            <a:r>
              <a:rPr lang="en-US" sz="2399" spc="-47">
                <a:solidFill>
                  <a:srgbClr val="001456"/>
                </a:solidFill>
                <a:latin typeface="Open Sauce"/>
                <a:ea typeface="Open Sauce"/>
                <a:cs typeface="Open Sauce"/>
                <a:sym typeface="Open Sauce"/>
              </a:rPr>
              <a:t>Neste slide, vamos iniciar a apresentação com uma visão geral do projeto. Vamos discutir os objetivos principais e por que este projeto é essencial para a nossa organização. 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4123369" y="-1362961"/>
            <a:ext cx="5700809" cy="3606177"/>
            <a:chOff x="0" y="0"/>
            <a:chExt cx="2057685" cy="130163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057685" cy="1301636"/>
            </a:xfrm>
            <a:custGeom>
              <a:avLst/>
              <a:gdLst/>
              <a:ahLst/>
              <a:cxnLst/>
              <a:rect r="r" b="b" t="t" l="l"/>
              <a:pathLst>
                <a:path h="1301636" w="2057685">
                  <a:moveTo>
                    <a:pt x="29877" y="0"/>
                  </a:moveTo>
                  <a:lnTo>
                    <a:pt x="2027809" y="0"/>
                  </a:lnTo>
                  <a:cubicBezTo>
                    <a:pt x="2044309" y="0"/>
                    <a:pt x="2057685" y="13376"/>
                    <a:pt x="2057685" y="29877"/>
                  </a:cubicBezTo>
                  <a:lnTo>
                    <a:pt x="2057685" y="1271759"/>
                  </a:lnTo>
                  <a:cubicBezTo>
                    <a:pt x="2057685" y="1288260"/>
                    <a:pt x="2044309" y="1301636"/>
                    <a:pt x="2027809" y="1301636"/>
                  </a:cubicBezTo>
                  <a:lnTo>
                    <a:pt x="29877" y="1301636"/>
                  </a:lnTo>
                  <a:cubicBezTo>
                    <a:pt x="13376" y="1301636"/>
                    <a:pt x="0" y="1288260"/>
                    <a:pt x="0" y="1271759"/>
                  </a:cubicBezTo>
                  <a:lnTo>
                    <a:pt x="0" y="29877"/>
                  </a:lnTo>
                  <a:cubicBezTo>
                    <a:pt x="0" y="13376"/>
                    <a:pt x="13376" y="0"/>
                    <a:pt x="29877" y="0"/>
                  </a:cubicBezTo>
                  <a:close/>
                </a:path>
              </a:pathLst>
            </a:custGeom>
            <a:ln w="28575" cap="rnd">
              <a:solidFill>
                <a:srgbClr val="34CC33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2057685" cy="1330211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034944" y="3839461"/>
            <a:ext cx="9503720" cy="7817049"/>
            <a:chOff x="0" y="0"/>
            <a:chExt cx="3430332" cy="2821534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430332" cy="2821534"/>
            </a:xfrm>
            <a:custGeom>
              <a:avLst/>
              <a:gdLst/>
              <a:ahLst/>
              <a:cxnLst/>
              <a:rect r="r" b="b" t="t" l="l"/>
              <a:pathLst>
                <a:path h="2821534" w="3430332">
                  <a:moveTo>
                    <a:pt x="17922" y="0"/>
                  </a:moveTo>
                  <a:lnTo>
                    <a:pt x="3412410" y="0"/>
                  </a:lnTo>
                  <a:cubicBezTo>
                    <a:pt x="3417163" y="0"/>
                    <a:pt x="3421722" y="1888"/>
                    <a:pt x="3425082" y="5249"/>
                  </a:cubicBezTo>
                  <a:cubicBezTo>
                    <a:pt x="3428443" y="8610"/>
                    <a:pt x="3430332" y="13169"/>
                    <a:pt x="3430332" y="17922"/>
                  </a:cubicBezTo>
                  <a:lnTo>
                    <a:pt x="3430332" y="2803613"/>
                  </a:lnTo>
                  <a:cubicBezTo>
                    <a:pt x="3430332" y="2808366"/>
                    <a:pt x="3428443" y="2812924"/>
                    <a:pt x="3425082" y="2816285"/>
                  </a:cubicBezTo>
                  <a:cubicBezTo>
                    <a:pt x="3421722" y="2819646"/>
                    <a:pt x="3417163" y="2821534"/>
                    <a:pt x="3412410" y="2821534"/>
                  </a:cubicBezTo>
                  <a:lnTo>
                    <a:pt x="17922" y="2821534"/>
                  </a:lnTo>
                  <a:cubicBezTo>
                    <a:pt x="13169" y="2821534"/>
                    <a:pt x="8610" y="2819646"/>
                    <a:pt x="5249" y="2816285"/>
                  </a:cubicBezTo>
                  <a:cubicBezTo>
                    <a:pt x="1888" y="2812924"/>
                    <a:pt x="0" y="2808366"/>
                    <a:pt x="0" y="2803613"/>
                  </a:cubicBezTo>
                  <a:lnTo>
                    <a:pt x="0" y="17922"/>
                  </a:lnTo>
                  <a:cubicBezTo>
                    <a:pt x="0" y="13169"/>
                    <a:pt x="1888" y="8610"/>
                    <a:pt x="5249" y="5249"/>
                  </a:cubicBezTo>
                  <a:cubicBezTo>
                    <a:pt x="8610" y="1888"/>
                    <a:pt x="13169" y="0"/>
                    <a:pt x="17922" y="0"/>
                  </a:cubicBezTo>
                  <a:close/>
                </a:path>
              </a:pathLst>
            </a:custGeom>
            <a:ln w="28575" cap="rnd">
              <a:solidFill>
                <a:srgbClr val="FAB31A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28575"/>
              <a:ext cx="3430332" cy="2850109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4786804" y="-1267711"/>
            <a:ext cx="5633067" cy="4783321"/>
            <a:chOff x="0" y="0"/>
            <a:chExt cx="2033234" cy="1726522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033234" cy="1726522"/>
            </a:xfrm>
            <a:custGeom>
              <a:avLst/>
              <a:gdLst/>
              <a:ahLst/>
              <a:cxnLst/>
              <a:rect r="r" b="b" t="t" l="l"/>
              <a:pathLst>
                <a:path h="1726522" w="2033234">
                  <a:moveTo>
                    <a:pt x="30236" y="0"/>
                  </a:moveTo>
                  <a:lnTo>
                    <a:pt x="2002998" y="0"/>
                  </a:lnTo>
                  <a:cubicBezTo>
                    <a:pt x="2019697" y="0"/>
                    <a:pt x="2033234" y="13537"/>
                    <a:pt x="2033234" y="30236"/>
                  </a:cubicBezTo>
                  <a:lnTo>
                    <a:pt x="2033234" y="1696286"/>
                  </a:lnTo>
                  <a:cubicBezTo>
                    <a:pt x="2033234" y="1712985"/>
                    <a:pt x="2019697" y="1726522"/>
                    <a:pt x="2002998" y="1726522"/>
                  </a:cubicBezTo>
                  <a:lnTo>
                    <a:pt x="30236" y="1726522"/>
                  </a:lnTo>
                  <a:cubicBezTo>
                    <a:pt x="13537" y="1726522"/>
                    <a:pt x="0" y="1712985"/>
                    <a:pt x="0" y="1696286"/>
                  </a:cubicBezTo>
                  <a:lnTo>
                    <a:pt x="0" y="30236"/>
                  </a:lnTo>
                  <a:cubicBezTo>
                    <a:pt x="0" y="13537"/>
                    <a:pt x="13537" y="0"/>
                    <a:pt x="30236" y="0"/>
                  </a:cubicBezTo>
                  <a:close/>
                </a:path>
              </a:pathLst>
            </a:custGeom>
            <a:ln w="28575" cap="rnd">
              <a:solidFill>
                <a:srgbClr val="0066CC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28575"/>
              <a:ext cx="2033234" cy="1755097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0">
            <a:off x="15574539" y="603867"/>
            <a:ext cx="2161011" cy="1040167"/>
          </a:xfrm>
          <a:custGeom>
            <a:avLst/>
            <a:gdLst/>
            <a:ahLst/>
            <a:cxnLst/>
            <a:rect r="r" b="b" t="t" l="l"/>
            <a:pathLst>
              <a:path h="1040167" w="2161011">
                <a:moveTo>
                  <a:pt x="0" y="0"/>
                </a:moveTo>
                <a:lnTo>
                  <a:pt x="2161011" y="0"/>
                </a:lnTo>
                <a:lnTo>
                  <a:pt x="2161011" y="1040166"/>
                </a:lnTo>
                <a:lnTo>
                  <a:pt x="0" y="104016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38" t="0" r="-138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15386910" y="2535968"/>
            <a:ext cx="2348640" cy="5792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10"/>
              </a:lnSpc>
            </a:pPr>
            <a:r>
              <a:rPr lang="en-US" b="true" sz="1721">
                <a:solidFill>
                  <a:srgbClr val="0066CC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01-03 DE JULHO 2026</a:t>
            </a:r>
          </a:p>
          <a:p>
            <a:pPr algn="r">
              <a:lnSpc>
                <a:spcPts val="2410"/>
              </a:lnSpc>
            </a:pPr>
            <a:r>
              <a:rPr lang="en-US" b="true" sz="1721">
                <a:solidFill>
                  <a:srgbClr val="0066CC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NITERÓI-RJ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-1821705" y="9504701"/>
            <a:ext cx="5700809" cy="1121412"/>
            <a:chOff x="0" y="0"/>
            <a:chExt cx="2057685" cy="404769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057685" cy="404769"/>
            </a:xfrm>
            <a:custGeom>
              <a:avLst/>
              <a:gdLst/>
              <a:ahLst/>
              <a:cxnLst/>
              <a:rect r="r" b="b" t="t" l="l"/>
              <a:pathLst>
                <a:path h="404769" w="2057685">
                  <a:moveTo>
                    <a:pt x="29877" y="0"/>
                  </a:moveTo>
                  <a:lnTo>
                    <a:pt x="2027809" y="0"/>
                  </a:lnTo>
                  <a:cubicBezTo>
                    <a:pt x="2044309" y="0"/>
                    <a:pt x="2057685" y="13376"/>
                    <a:pt x="2057685" y="29877"/>
                  </a:cubicBezTo>
                  <a:lnTo>
                    <a:pt x="2057685" y="374892"/>
                  </a:lnTo>
                  <a:cubicBezTo>
                    <a:pt x="2057685" y="391393"/>
                    <a:pt x="2044309" y="404769"/>
                    <a:pt x="2027809" y="404769"/>
                  </a:cubicBezTo>
                  <a:lnTo>
                    <a:pt x="29877" y="404769"/>
                  </a:lnTo>
                  <a:cubicBezTo>
                    <a:pt x="13376" y="404769"/>
                    <a:pt x="0" y="391393"/>
                    <a:pt x="0" y="374892"/>
                  </a:cubicBezTo>
                  <a:lnTo>
                    <a:pt x="0" y="29877"/>
                  </a:lnTo>
                  <a:cubicBezTo>
                    <a:pt x="0" y="13376"/>
                    <a:pt x="13376" y="0"/>
                    <a:pt x="29877" y="0"/>
                  </a:cubicBezTo>
                  <a:close/>
                </a:path>
              </a:pathLst>
            </a:custGeom>
            <a:ln w="28575" cap="rnd">
              <a:solidFill>
                <a:srgbClr val="34CC33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28575"/>
              <a:ext cx="2057685" cy="433344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grpSp>
        <p:nvGrpSpPr>
          <p:cNvPr name="Group 16" id="16"/>
          <p:cNvGrpSpPr/>
          <p:nvPr/>
        </p:nvGrpSpPr>
        <p:grpSpPr>
          <a:xfrm rot="0">
            <a:off x="-1499430" y="8785018"/>
            <a:ext cx="3011771" cy="1841096"/>
            <a:chOff x="0" y="0"/>
            <a:chExt cx="1087087" cy="664536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087087" cy="664536"/>
            </a:xfrm>
            <a:custGeom>
              <a:avLst/>
              <a:gdLst/>
              <a:ahLst/>
              <a:cxnLst/>
              <a:rect r="r" b="b" t="t" l="l"/>
              <a:pathLst>
                <a:path h="664536" w="1087087">
                  <a:moveTo>
                    <a:pt x="56552" y="0"/>
                  </a:moveTo>
                  <a:lnTo>
                    <a:pt x="1030535" y="0"/>
                  </a:lnTo>
                  <a:cubicBezTo>
                    <a:pt x="1045534" y="0"/>
                    <a:pt x="1059918" y="5958"/>
                    <a:pt x="1070524" y="16564"/>
                  </a:cubicBezTo>
                  <a:cubicBezTo>
                    <a:pt x="1081129" y="27169"/>
                    <a:pt x="1087087" y="41554"/>
                    <a:pt x="1087087" y="56552"/>
                  </a:cubicBezTo>
                  <a:lnTo>
                    <a:pt x="1087087" y="607984"/>
                  </a:lnTo>
                  <a:cubicBezTo>
                    <a:pt x="1087087" y="622983"/>
                    <a:pt x="1081129" y="637367"/>
                    <a:pt x="1070524" y="647973"/>
                  </a:cubicBezTo>
                  <a:cubicBezTo>
                    <a:pt x="1059918" y="658578"/>
                    <a:pt x="1045534" y="664536"/>
                    <a:pt x="1030535" y="664536"/>
                  </a:cubicBezTo>
                  <a:lnTo>
                    <a:pt x="56552" y="664536"/>
                  </a:lnTo>
                  <a:cubicBezTo>
                    <a:pt x="25319" y="664536"/>
                    <a:pt x="0" y="639217"/>
                    <a:pt x="0" y="607984"/>
                  </a:cubicBezTo>
                  <a:lnTo>
                    <a:pt x="0" y="56552"/>
                  </a:lnTo>
                  <a:cubicBezTo>
                    <a:pt x="0" y="41554"/>
                    <a:pt x="5958" y="27169"/>
                    <a:pt x="16564" y="16564"/>
                  </a:cubicBezTo>
                  <a:cubicBezTo>
                    <a:pt x="27169" y="5958"/>
                    <a:pt x="41554" y="0"/>
                    <a:pt x="56552" y="0"/>
                  </a:cubicBezTo>
                  <a:close/>
                </a:path>
              </a:pathLst>
            </a:custGeom>
            <a:ln w="28575" cap="rnd">
              <a:solidFill>
                <a:srgbClr val="FAB31A"/>
              </a:solidFill>
              <a:prstDash val="solid"/>
              <a:round/>
            </a:ln>
          </p:spPr>
        </p:sp>
        <p:sp>
          <p:nvSpPr>
            <p:cNvPr name="TextBox 18" id="18"/>
            <p:cNvSpPr txBox="true"/>
            <p:nvPr/>
          </p:nvSpPr>
          <p:spPr>
            <a:xfrm>
              <a:off x="0" y="-28575"/>
              <a:ext cx="1087087" cy="693111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sp>
        <p:nvSpPr>
          <p:cNvPr name="TextBox 19" id="19"/>
          <p:cNvSpPr txBox="true"/>
          <p:nvPr/>
        </p:nvSpPr>
        <p:spPr>
          <a:xfrm rot="0">
            <a:off x="1512342" y="2148854"/>
            <a:ext cx="8417488" cy="12668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950"/>
              </a:lnSpc>
            </a:pPr>
            <a:r>
              <a:rPr lang="en-US" b="true" sz="4500" spc="-90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Exemplo de Título Introdução ao Projeto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512342" y="4736368"/>
            <a:ext cx="6971966" cy="26612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99"/>
              </a:lnSpc>
            </a:pPr>
            <a:r>
              <a:rPr lang="en-US" sz="2399" spc="-47">
                <a:solidFill>
                  <a:srgbClr val="001456"/>
                </a:solidFill>
                <a:latin typeface="Open Sauce"/>
                <a:ea typeface="Open Sauce"/>
                <a:cs typeface="Open Sauce"/>
                <a:sym typeface="Open Sauce"/>
              </a:rPr>
              <a:t>Neste slide, vamos iniciar a apresentação com uma visão geral do projeto. Vamos discutir os objetivos principais e por que este projeto é essencial para a nossa organização. Mantenha o foco nas ideias centrais para captar o interesse do público desde o começo.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-477186" y="-1237229"/>
            <a:ext cx="4356290" cy="1841096"/>
            <a:chOff x="0" y="0"/>
            <a:chExt cx="1572386" cy="664536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1572386" cy="664536"/>
            </a:xfrm>
            <a:custGeom>
              <a:avLst/>
              <a:gdLst/>
              <a:ahLst/>
              <a:cxnLst/>
              <a:rect r="r" b="b" t="t" l="l"/>
              <a:pathLst>
                <a:path h="664536" w="1572386">
                  <a:moveTo>
                    <a:pt x="39098" y="0"/>
                  </a:moveTo>
                  <a:lnTo>
                    <a:pt x="1533288" y="0"/>
                  </a:lnTo>
                  <a:cubicBezTo>
                    <a:pt x="1554882" y="0"/>
                    <a:pt x="1572386" y="17505"/>
                    <a:pt x="1572386" y="39098"/>
                  </a:cubicBezTo>
                  <a:lnTo>
                    <a:pt x="1572386" y="625438"/>
                  </a:lnTo>
                  <a:cubicBezTo>
                    <a:pt x="1572386" y="635808"/>
                    <a:pt x="1568267" y="645753"/>
                    <a:pt x="1560935" y="653085"/>
                  </a:cubicBezTo>
                  <a:cubicBezTo>
                    <a:pt x="1553603" y="660417"/>
                    <a:pt x="1543658" y="664536"/>
                    <a:pt x="1533288" y="664536"/>
                  </a:cubicBezTo>
                  <a:lnTo>
                    <a:pt x="39098" y="664536"/>
                  </a:lnTo>
                  <a:cubicBezTo>
                    <a:pt x="17505" y="664536"/>
                    <a:pt x="0" y="647032"/>
                    <a:pt x="0" y="625438"/>
                  </a:cubicBezTo>
                  <a:lnTo>
                    <a:pt x="0" y="39098"/>
                  </a:lnTo>
                  <a:cubicBezTo>
                    <a:pt x="0" y="17505"/>
                    <a:pt x="17505" y="0"/>
                    <a:pt x="39098" y="0"/>
                  </a:cubicBezTo>
                  <a:close/>
                </a:path>
              </a:pathLst>
            </a:custGeom>
            <a:ln w="28575" cap="rnd">
              <a:solidFill>
                <a:srgbClr val="FAB31A"/>
              </a:solidFill>
              <a:prstDash val="solid"/>
              <a:round/>
            </a:ln>
          </p:spPr>
        </p:sp>
        <p:sp>
          <p:nvSpPr>
            <p:cNvPr name="TextBox 23" id="23"/>
            <p:cNvSpPr txBox="true"/>
            <p:nvPr/>
          </p:nvSpPr>
          <p:spPr>
            <a:xfrm>
              <a:off x="0" y="-28575"/>
              <a:ext cx="1572386" cy="693111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sp>
        <p:nvSpPr>
          <p:cNvPr name="TextBox 24" id="24"/>
          <p:cNvSpPr txBox="true"/>
          <p:nvPr/>
        </p:nvSpPr>
        <p:spPr>
          <a:xfrm rot="0">
            <a:off x="10637386" y="4409498"/>
            <a:ext cx="5313461" cy="26746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18158" indent="-259079" lvl="1">
              <a:lnSpc>
                <a:spcPts val="4319"/>
              </a:lnSpc>
              <a:buFont typeface="Arial"/>
              <a:buChar char="•"/>
            </a:pPr>
            <a:r>
              <a:rPr lang="en-US" sz="2399" spc="-47">
                <a:solidFill>
                  <a:srgbClr val="001456"/>
                </a:solidFill>
                <a:latin typeface="Open Sauce"/>
                <a:ea typeface="Open Sauce"/>
                <a:cs typeface="Open Sauce"/>
                <a:sym typeface="Open Sauce"/>
              </a:rPr>
              <a:t>Exemplo de lista</a:t>
            </a:r>
          </a:p>
          <a:p>
            <a:pPr algn="l" marL="518158" indent="-259079" lvl="1">
              <a:lnSpc>
                <a:spcPts val="4319"/>
              </a:lnSpc>
              <a:buFont typeface="Arial"/>
              <a:buChar char="•"/>
            </a:pPr>
            <a:r>
              <a:rPr lang="en-US" sz="2399" spc="-47">
                <a:solidFill>
                  <a:srgbClr val="001456"/>
                </a:solidFill>
                <a:latin typeface="Open Sauce"/>
                <a:ea typeface="Open Sauce"/>
                <a:cs typeface="Open Sauce"/>
                <a:sym typeface="Open Sauce"/>
              </a:rPr>
              <a:t>Exemplo de lista</a:t>
            </a:r>
          </a:p>
          <a:p>
            <a:pPr algn="l" marL="518158" indent="-259079" lvl="1">
              <a:lnSpc>
                <a:spcPts val="4319"/>
              </a:lnSpc>
              <a:buFont typeface="Arial"/>
              <a:buChar char="•"/>
            </a:pPr>
            <a:r>
              <a:rPr lang="en-US" sz="2399" spc="-47">
                <a:solidFill>
                  <a:srgbClr val="001456"/>
                </a:solidFill>
                <a:latin typeface="Open Sauce"/>
                <a:ea typeface="Open Sauce"/>
                <a:cs typeface="Open Sauce"/>
                <a:sym typeface="Open Sauce"/>
              </a:rPr>
              <a:t>Exemplo de lista</a:t>
            </a:r>
          </a:p>
          <a:p>
            <a:pPr algn="l" marL="518158" indent="-259079" lvl="1">
              <a:lnSpc>
                <a:spcPts val="4319"/>
              </a:lnSpc>
              <a:buFont typeface="Arial"/>
              <a:buChar char="•"/>
            </a:pPr>
            <a:r>
              <a:rPr lang="en-US" sz="2399" spc="-47">
                <a:solidFill>
                  <a:srgbClr val="001456"/>
                </a:solidFill>
                <a:latin typeface="Open Sauce"/>
                <a:ea typeface="Open Sauce"/>
                <a:cs typeface="Open Sauce"/>
                <a:sym typeface="Open Sauce"/>
              </a:rPr>
              <a:t>Exemplo de lista</a:t>
            </a:r>
          </a:p>
          <a:p>
            <a:pPr algn="l" marL="518158" indent="-259079" lvl="1">
              <a:lnSpc>
                <a:spcPts val="4319"/>
              </a:lnSpc>
              <a:buFont typeface="Arial"/>
              <a:buChar char="•"/>
            </a:pPr>
            <a:r>
              <a:rPr lang="en-US" sz="2399" spc="-47">
                <a:solidFill>
                  <a:srgbClr val="001456"/>
                </a:solidFill>
                <a:latin typeface="Open Sauce"/>
                <a:ea typeface="Open Sauce"/>
                <a:cs typeface="Open Sauce"/>
                <a:sym typeface="Open Sauce"/>
              </a:rPr>
              <a:t>Exemplo de lista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3447527" y="4638032"/>
            <a:ext cx="4414503" cy="4866669"/>
            <a:chOff x="0" y="0"/>
            <a:chExt cx="1144637" cy="126187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144637" cy="1261879"/>
            </a:xfrm>
            <a:custGeom>
              <a:avLst/>
              <a:gdLst/>
              <a:ahLst/>
              <a:cxnLst/>
              <a:rect r="r" b="b" t="t" l="l"/>
              <a:pathLst>
                <a:path h="1261879" w="1144637">
                  <a:moveTo>
                    <a:pt x="50859" y="0"/>
                  </a:moveTo>
                  <a:lnTo>
                    <a:pt x="1093778" y="0"/>
                  </a:lnTo>
                  <a:cubicBezTo>
                    <a:pt x="1107267" y="0"/>
                    <a:pt x="1120203" y="5358"/>
                    <a:pt x="1129740" y="14896"/>
                  </a:cubicBezTo>
                  <a:cubicBezTo>
                    <a:pt x="1139278" y="24434"/>
                    <a:pt x="1144637" y="37370"/>
                    <a:pt x="1144637" y="50859"/>
                  </a:cubicBezTo>
                  <a:lnTo>
                    <a:pt x="1144637" y="1211020"/>
                  </a:lnTo>
                  <a:cubicBezTo>
                    <a:pt x="1144637" y="1224509"/>
                    <a:pt x="1139278" y="1237445"/>
                    <a:pt x="1129740" y="1246983"/>
                  </a:cubicBezTo>
                  <a:cubicBezTo>
                    <a:pt x="1120203" y="1256520"/>
                    <a:pt x="1107267" y="1261879"/>
                    <a:pt x="1093778" y="1261879"/>
                  </a:cubicBezTo>
                  <a:lnTo>
                    <a:pt x="50859" y="1261879"/>
                  </a:lnTo>
                  <a:cubicBezTo>
                    <a:pt x="37370" y="1261879"/>
                    <a:pt x="24434" y="1256520"/>
                    <a:pt x="14896" y="1246983"/>
                  </a:cubicBezTo>
                  <a:cubicBezTo>
                    <a:pt x="5358" y="1237445"/>
                    <a:pt x="0" y="1224509"/>
                    <a:pt x="0" y="1211020"/>
                  </a:cubicBezTo>
                  <a:lnTo>
                    <a:pt x="0" y="50859"/>
                  </a:lnTo>
                  <a:cubicBezTo>
                    <a:pt x="0" y="37370"/>
                    <a:pt x="5358" y="24434"/>
                    <a:pt x="14896" y="14896"/>
                  </a:cubicBezTo>
                  <a:cubicBezTo>
                    <a:pt x="24434" y="5358"/>
                    <a:pt x="37370" y="0"/>
                    <a:pt x="50859" y="0"/>
                  </a:cubicBezTo>
                  <a:close/>
                </a:path>
              </a:pathLst>
            </a:custGeom>
            <a:blipFill>
              <a:blip r:embed="rId2"/>
              <a:stretch>
                <a:fillRect l="-55602" t="0" r="-26612" b="35588"/>
              </a:stretch>
            </a:blipFill>
            <a:ln w="28575" cap="rnd">
              <a:solidFill>
                <a:srgbClr val="FAAE40"/>
              </a:solidFill>
              <a:prstDash val="solid"/>
              <a:round/>
            </a:ln>
          </p:spPr>
        </p:sp>
      </p:grpSp>
      <p:grpSp>
        <p:nvGrpSpPr>
          <p:cNvPr name="Group 4" id="4"/>
          <p:cNvGrpSpPr/>
          <p:nvPr/>
        </p:nvGrpSpPr>
        <p:grpSpPr>
          <a:xfrm rot="0">
            <a:off x="10051175" y="3439110"/>
            <a:ext cx="4414503" cy="4866669"/>
            <a:chOff x="0" y="0"/>
            <a:chExt cx="1144637" cy="1261879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144637" cy="1261879"/>
            </a:xfrm>
            <a:custGeom>
              <a:avLst/>
              <a:gdLst/>
              <a:ahLst/>
              <a:cxnLst/>
              <a:rect r="r" b="b" t="t" l="l"/>
              <a:pathLst>
                <a:path h="1261879" w="1144637">
                  <a:moveTo>
                    <a:pt x="50859" y="0"/>
                  </a:moveTo>
                  <a:lnTo>
                    <a:pt x="1093778" y="0"/>
                  </a:lnTo>
                  <a:cubicBezTo>
                    <a:pt x="1107267" y="0"/>
                    <a:pt x="1120203" y="5358"/>
                    <a:pt x="1129740" y="14896"/>
                  </a:cubicBezTo>
                  <a:cubicBezTo>
                    <a:pt x="1139278" y="24434"/>
                    <a:pt x="1144637" y="37370"/>
                    <a:pt x="1144637" y="50859"/>
                  </a:cubicBezTo>
                  <a:lnTo>
                    <a:pt x="1144637" y="1211020"/>
                  </a:lnTo>
                  <a:cubicBezTo>
                    <a:pt x="1144637" y="1224509"/>
                    <a:pt x="1139278" y="1237445"/>
                    <a:pt x="1129740" y="1246983"/>
                  </a:cubicBezTo>
                  <a:cubicBezTo>
                    <a:pt x="1120203" y="1256520"/>
                    <a:pt x="1107267" y="1261879"/>
                    <a:pt x="1093778" y="1261879"/>
                  </a:cubicBezTo>
                  <a:lnTo>
                    <a:pt x="50859" y="1261879"/>
                  </a:lnTo>
                  <a:cubicBezTo>
                    <a:pt x="37370" y="1261879"/>
                    <a:pt x="24434" y="1256520"/>
                    <a:pt x="14896" y="1246983"/>
                  </a:cubicBezTo>
                  <a:cubicBezTo>
                    <a:pt x="5358" y="1237445"/>
                    <a:pt x="0" y="1224509"/>
                    <a:pt x="0" y="1211020"/>
                  </a:cubicBezTo>
                  <a:lnTo>
                    <a:pt x="0" y="50859"/>
                  </a:lnTo>
                  <a:cubicBezTo>
                    <a:pt x="0" y="37370"/>
                    <a:pt x="5358" y="24434"/>
                    <a:pt x="14896" y="14896"/>
                  </a:cubicBezTo>
                  <a:cubicBezTo>
                    <a:pt x="24434" y="5358"/>
                    <a:pt x="37370" y="0"/>
                    <a:pt x="50859" y="0"/>
                  </a:cubicBezTo>
                  <a:close/>
                </a:path>
              </a:pathLst>
            </a:custGeom>
            <a:blipFill>
              <a:blip r:embed="rId2"/>
              <a:stretch>
                <a:fillRect l="-55602" t="0" r="-26612" b="35588"/>
              </a:stretch>
            </a:blipFill>
            <a:ln w="28575" cap="rnd">
              <a:solidFill>
                <a:srgbClr val="0066CC"/>
              </a:solidFill>
              <a:prstDash val="solid"/>
              <a:round/>
            </a:ln>
          </p:spPr>
        </p:sp>
      </p:grpSp>
      <p:grpSp>
        <p:nvGrpSpPr>
          <p:cNvPr name="Group 6" id="6"/>
          <p:cNvGrpSpPr/>
          <p:nvPr/>
        </p:nvGrpSpPr>
        <p:grpSpPr>
          <a:xfrm rot="0">
            <a:off x="14123369" y="-1362961"/>
            <a:ext cx="5700809" cy="3606177"/>
            <a:chOff x="0" y="0"/>
            <a:chExt cx="2057685" cy="1301636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057685" cy="1301636"/>
            </a:xfrm>
            <a:custGeom>
              <a:avLst/>
              <a:gdLst/>
              <a:ahLst/>
              <a:cxnLst/>
              <a:rect r="r" b="b" t="t" l="l"/>
              <a:pathLst>
                <a:path h="1301636" w="2057685">
                  <a:moveTo>
                    <a:pt x="29877" y="0"/>
                  </a:moveTo>
                  <a:lnTo>
                    <a:pt x="2027809" y="0"/>
                  </a:lnTo>
                  <a:cubicBezTo>
                    <a:pt x="2044309" y="0"/>
                    <a:pt x="2057685" y="13376"/>
                    <a:pt x="2057685" y="29877"/>
                  </a:cubicBezTo>
                  <a:lnTo>
                    <a:pt x="2057685" y="1271759"/>
                  </a:lnTo>
                  <a:cubicBezTo>
                    <a:pt x="2057685" y="1288260"/>
                    <a:pt x="2044309" y="1301636"/>
                    <a:pt x="2027809" y="1301636"/>
                  </a:cubicBezTo>
                  <a:lnTo>
                    <a:pt x="29877" y="1301636"/>
                  </a:lnTo>
                  <a:cubicBezTo>
                    <a:pt x="13376" y="1301636"/>
                    <a:pt x="0" y="1288260"/>
                    <a:pt x="0" y="1271759"/>
                  </a:cubicBezTo>
                  <a:lnTo>
                    <a:pt x="0" y="29877"/>
                  </a:lnTo>
                  <a:cubicBezTo>
                    <a:pt x="0" y="13376"/>
                    <a:pt x="13376" y="0"/>
                    <a:pt x="29877" y="0"/>
                  </a:cubicBezTo>
                  <a:close/>
                </a:path>
              </a:pathLst>
            </a:custGeom>
            <a:ln w="28575" cap="rnd">
              <a:solidFill>
                <a:srgbClr val="34CC33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28575"/>
              <a:ext cx="2057685" cy="1330211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14786804" y="-1267711"/>
            <a:ext cx="5633067" cy="4783321"/>
            <a:chOff x="0" y="0"/>
            <a:chExt cx="2033234" cy="1726522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033234" cy="1726522"/>
            </a:xfrm>
            <a:custGeom>
              <a:avLst/>
              <a:gdLst/>
              <a:ahLst/>
              <a:cxnLst/>
              <a:rect r="r" b="b" t="t" l="l"/>
              <a:pathLst>
                <a:path h="1726522" w="2033234">
                  <a:moveTo>
                    <a:pt x="30236" y="0"/>
                  </a:moveTo>
                  <a:lnTo>
                    <a:pt x="2002998" y="0"/>
                  </a:lnTo>
                  <a:cubicBezTo>
                    <a:pt x="2019697" y="0"/>
                    <a:pt x="2033234" y="13537"/>
                    <a:pt x="2033234" y="30236"/>
                  </a:cubicBezTo>
                  <a:lnTo>
                    <a:pt x="2033234" y="1696286"/>
                  </a:lnTo>
                  <a:cubicBezTo>
                    <a:pt x="2033234" y="1712985"/>
                    <a:pt x="2019697" y="1726522"/>
                    <a:pt x="2002998" y="1726522"/>
                  </a:cubicBezTo>
                  <a:lnTo>
                    <a:pt x="30236" y="1726522"/>
                  </a:lnTo>
                  <a:cubicBezTo>
                    <a:pt x="13537" y="1726522"/>
                    <a:pt x="0" y="1712985"/>
                    <a:pt x="0" y="1696286"/>
                  </a:cubicBezTo>
                  <a:lnTo>
                    <a:pt x="0" y="30236"/>
                  </a:lnTo>
                  <a:cubicBezTo>
                    <a:pt x="0" y="13537"/>
                    <a:pt x="13537" y="0"/>
                    <a:pt x="30236" y="0"/>
                  </a:cubicBezTo>
                  <a:close/>
                </a:path>
              </a:pathLst>
            </a:custGeom>
            <a:ln w="28575" cap="rnd">
              <a:solidFill>
                <a:srgbClr val="0066CC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28575"/>
              <a:ext cx="2033234" cy="1755097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15574539" y="603867"/>
            <a:ext cx="2161011" cy="1040167"/>
          </a:xfrm>
          <a:custGeom>
            <a:avLst/>
            <a:gdLst/>
            <a:ahLst/>
            <a:cxnLst/>
            <a:rect r="r" b="b" t="t" l="l"/>
            <a:pathLst>
              <a:path h="1040167" w="2161011">
                <a:moveTo>
                  <a:pt x="0" y="0"/>
                </a:moveTo>
                <a:lnTo>
                  <a:pt x="2161011" y="0"/>
                </a:lnTo>
                <a:lnTo>
                  <a:pt x="2161011" y="1040166"/>
                </a:lnTo>
                <a:lnTo>
                  <a:pt x="0" y="10401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38" t="0" r="-138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5386910" y="2535968"/>
            <a:ext cx="2348640" cy="5792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10"/>
              </a:lnSpc>
            </a:pPr>
            <a:r>
              <a:rPr lang="en-US" b="true" sz="1721">
                <a:solidFill>
                  <a:srgbClr val="0066CC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01-03 DE JULHO 2026</a:t>
            </a:r>
          </a:p>
          <a:p>
            <a:pPr algn="r">
              <a:lnSpc>
                <a:spcPts val="2410"/>
              </a:lnSpc>
            </a:pPr>
            <a:r>
              <a:rPr lang="en-US" b="true" sz="1721">
                <a:solidFill>
                  <a:srgbClr val="0066CC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NITERÓI-RJ</a:t>
            </a:r>
          </a:p>
        </p:txBody>
      </p:sp>
      <p:grpSp>
        <p:nvGrpSpPr>
          <p:cNvPr name="Group 14" id="14"/>
          <p:cNvGrpSpPr/>
          <p:nvPr/>
        </p:nvGrpSpPr>
        <p:grpSpPr>
          <a:xfrm rot="0">
            <a:off x="-1821705" y="9504701"/>
            <a:ext cx="5700809" cy="1121412"/>
            <a:chOff x="0" y="0"/>
            <a:chExt cx="2057685" cy="40476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057685" cy="404769"/>
            </a:xfrm>
            <a:custGeom>
              <a:avLst/>
              <a:gdLst/>
              <a:ahLst/>
              <a:cxnLst/>
              <a:rect r="r" b="b" t="t" l="l"/>
              <a:pathLst>
                <a:path h="404769" w="2057685">
                  <a:moveTo>
                    <a:pt x="29877" y="0"/>
                  </a:moveTo>
                  <a:lnTo>
                    <a:pt x="2027809" y="0"/>
                  </a:lnTo>
                  <a:cubicBezTo>
                    <a:pt x="2044309" y="0"/>
                    <a:pt x="2057685" y="13376"/>
                    <a:pt x="2057685" y="29877"/>
                  </a:cubicBezTo>
                  <a:lnTo>
                    <a:pt x="2057685" y="374892"/>
                  </a:lnTo>
                  <a:cubicBezTo>
                    <a:pt x="2057685" y="391393"/>
                    <a:pt x="2044309" y="404769"/>
                    <a:pt x="2027809" y="404769"/>
                  </a:cubicBezTo>
                  <a:lnTo>
                    <a:pt x="29877" y="404769"/>
                  </a:lnTo>
                  <a:cubicBezTo>
                    <a:pt x="13376" y="404769"/>
                    <a:pt x="0" y="391393"/>
                    <a:pt x="0" y="374892"/>
                  </a:cubicBezTo>
                  <a:lnTo>
                    <a:pt x="0" y="29877"/>
                  </a:lnTo>
                  <a:cubicBezTo>
                    <a:pt x="0" y="13376"/>
                    <a:pt x="13376" y="0"/>
                    <a:pt x="29877" y="0"/>
                  </a:cubicBezTo>
                  <a:close/>
                </a:path>
              </a:pathLst>
            </a:custGeom>
            <a:ln w="28575" cap="rnd">
              <a:solidFill>
                <a:srgbClr val="34CC33"/>
              </a:solidFill>
              <a:prstDash val="solid"/>
              <a:round/>
            </a:ln>
          </p:spPr>
        </p:sp>
        <p:sp>
          <p:nvSpPr>
            <p:cNvPr name="TextBox 16" id="16"/>
            <p:cNvSpPr txBox="true"/>
            <p:nvPr/>
          </p:nvSpPr>
          <p:spPr>
            <a:xfrm>
              <a:off x="0" y="-28575"/>
              <a:ext cx="2057685" cy="433344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-1499430" y="8785018"/>
            <a:ext cx="3011771" cy="1841096"/>
            <a:chOff x="0" y="0"/>
            <a:chExt cx="1087087" cy="664536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1087087" cy="664536"/>
            </a:xfrm>
            <a:custGeom>
              <a:avLst/>
              <a:gdLst/>
              <a:ahLst/>
              <a:cxnLst/>
              <a:rect r="r" b="b" t="t" l="l"/>
              <a:pathLst>
                <a:path h="664536" w="1087087">
                  <a:moveTo>
                    <a:pt x="56552" y="0"/>
                  </a:moveTo>
                  <a:lnTo>
                    <a:pt x="1030535" y="0"/>
                  </a:lnTo>
                  <a:cubicBezTo>
                    <a:pt x="1045534" y="0"/>
                    <a:pt x="1059918" y="5958"/>
                    <a:pt x="1070524" y="16564"/>
                  </a:cubicBezTo>
                  <a:cubicBezTo>
                    <a:pt x="1081129" y="27169"/>
                    <a:pt x="1087087" y="41554"/>
                    <a:pt x="1087087" y="56552"/>
                  </a:cubicBezTo>
                  <a:lnTo>
                    <a:pt x="1087087" y="607984"/>
                  </a:lnTo>
                  <a:cubicBezTo>
                    <a:pt x="1087087" y="622983"/>
                    <a:pt x="1081129" y="637367"/>
                    <a:pt x="1070524" y="647973"/>
                  </a:cubicBezTo>
                  <a:cubicBezTo>
                    <a:pt x="1059918" y="658578"/>
                    <a:pt x="1045534" y="664536"/>
                    <a:pt x="1030535" y="664536"/>
                  </a:cubicBezTo>
                  <a:lnTo>
                    <a:pt x="56552" y="664536"/>
                  </a:lnTo>
                  <a:cubicBezTo>
                    <a:pt x="25319" y="664536"/>
                    <a:pt x="0" y="639217"/>
                    <a:pt x="0" y="607984"/>
                  </a:cubicBezTo>
                  <a:lnTo>
                    <a:pt x="0" y="56552"/>
                  </a:lnTo>
                  <a:cubicBezTo>
                    <a:pt x="0" y="41554"/>
                    <a:pt x="5958" y="27169"/>
                    <a:pt x="16564" y="16564"/>
                  </a:cubicBezTo>
                  <a:cubicBezTo>
                    <a:pt x="27169" y="5958"/>
                    <a:pt x="41554" y="0"/>
                    <a:pt x="56552" y="0"/>
                  </a:cubicBezTo>
                  <a:close/>
                </a:path>
              </a:pathLst>
            </a:custGeom>
            <a:ln w="28575" cap="rnd">
              <a:solidFill>
                <a:srgbClr val="FAB31A"/>
              </a:solidFill>
              <a:prstDash val="solid"/>
              <a:round/>
            </a:ln>
          </p:spPr>
        </p:sp>
        <p:sp>
          <p:nvSpPr>
            <p:cNvPr name="TextBox 19" id="19"/>
            <p:cNvSpPr txBox="true"/>
            <p:nvPr/>
          </p:nvSpPr>
          <p:spPr>
            <a:xfrm>
              <a:off x="0" y="-28575"/>
              <a:ext cx="1087087" cy="693111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1512342" y="2463179"/>
            <a:ext cx="8417488" cy="638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950"/>
              </a:lnSpc>
            </a:pPr>
            <a:r>
              <a:rPr lang="en-US" b="true" sz="4500" spc="-90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Exemplo de Título do Projeto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512342" y="4120800"/>
            <a:ext cx="6971966" cy="33680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99"/>
              </a:lnSpc>
            </a:pPr>
            <a:r>
              <a:rPr lang="en-US" sz="2599" spc="-51">
                <a:solidFill>
                  <a:srgbClr val="001456"/>
                </a:solidFill>
                <a:latin typeface="Open Sauce"/>
                <a:ea typeface="Open Sauce"/>
                <a:cs typeface="Open Sauce"/>
                <a:sym typeface="Open Sauce"/>
              </a:rPr>
              <a:t>Neste slide, vamos iniciar a apresentação com uma visão geral do projeto. Vamos discutir os objetivos principais e por que este projeto é essencial para a nossa organização. Mantenha o foco nas ideias centrais para captar o interesse do público desde o começo.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-477186" y="-1237229"/>
            <a:ext cx="4356290" cy="1841096"/>
            <a:chOff x="0" y="0"/>
            <a:chExt cx="1572386" cy="664536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1572386" cy="664536"/>
            </a:xfrm>
            <a:custGeom>
              <a:avLst/>
              <a:gdLst/>
              <a:ahLst/>
              <a:cxnLst/>
              <a:rect r="r" b="b" t="t" l="l"/>
              <a:pathLst>
                <a:path h="664536" w="1572386">
                  <a:moveTo>
                    <a:pt x="39098" y="0"/>
                  </a:moveTo>
                  <a:lnTo>
                    <a:pt x="1533288" y="0"/>
                  </a:lnTo>
                  <a:cubicBezTo>
                    <a:pt x="1554882" y="0"/>
                    <a:pt x="1572386" y="17505"/>
                    <a:pt x="1572386" y="39098"/>
                  </a:cubicBezTo>
                  <a:lnTo>
                    <a:pt x="1572386" y="625438"/>
                  </a:lnTo>
                  <a:cubicBezTo>
                    <a:pt x="1572386" y="635808"/>
                    <a:pt x="1568267" y="645753"/>
                    <a:pt x="1560935" y="653085"/>
                  </a:cubicBezTo>
                  <a:cubicBezTo>
                    <a:pt x="1553603" y="660417"/>
                    <a:pt x="1543658" y="664536"/>
                    <a:pt x="1533288" y="664536"/>
                  </a:cubicBezTo>
                  <a:lnTo>
                    <a:pt x="39098" y="664536"/>
                  </a:lnTo>
                  <a:cubicBezTo>
                    <a:pt x="17505" y="664536"/>
                    <a:pt x="0" y="647032"/>
                    <a:pt x="0" y="625438"/>
                  </a:cubicBezTo>
                  <a:lnTo>
                    <a:pt x="0" y="39098"/>
                  </a:lnTo>
                  <a:cubicBezTo>
                    <a:pt x="0" y="17505"/>
                    <a:pt x="17505" y="0"/>
                    <a:pt x="39098" y="0"/>
                  </a:cubicBezTo>
                  <a:close/>
                </a:path>
              </a:pathLst>
            </a:custGeom>
            <a:ln w="28575" cap="rnd">
              <a:solidFill>
                <a:srgbClr val="FAB31A"/>
              </a:solidFill>
              <a:prstDash val="solid"/>
              <a:round/>
            </a:ln>
          </p:spPr>
        </p:sp>
        <p:sp>
          <p:nvSpPr>
            <p:cNvPr name="TextBox 24" id="24"/>
            <p:cNvSpPr txBox="true"/>
            <p:nvPr/>
          </p:nvSpPr>
          <p:spPr>
            <a:xfrm>
              <a:off x="0" y="-28575"/>
              <a:ext cx="1572386" cy="693111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292770" y="3747342"/>
            <a:ext cx="9472416" cy="7246437"/>
            <a:chOff x="0" y="0"/>
            <a:chExt cx="2190658" cy="1675862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190658" cy="1675862"/>
            </a:xfrm>
            <a:custGeom>
              <a:avLst/>
              <a:gdLst/>
              <a:ahLst/>
              <a:cxnLst/>
              <a:rect r="r" b="b" t="t" l="l"/>
              <a:pathLst>
                <a:path h="1675862" w="2190658">
                  <a:moveTo>
                    <a:pt x="30241" y="0"/>
                  </a:moveTo>
                  <a:lnTo>
                    <a:pt x="2160417" y="0"/>
                  </a:lnTo>
                  <a:cubicBezTo>
                    <a:pt x="2168438" y="0"/>
                    <a:pt x="2176130" y="3186"/>
                    <a:pt x="2181801" y="8857"/>
                  </a:cubicBezTo>
                  <a:cubicBezTo>
                    <a:pt x="2187472" y="14528"/>
                    <a:pt x="2190658" y="22220"/>
                    <a:pt x="2190658" y="30241"/>
                  </a:cubicBezTo>
                  <a:lnTo>
                    <a:pt x="2190658" y="1645622"/>
                  </a:lnTo>
                  <a:cubicBezTo>
                    <a:pt x="2190658" y="1653642"/>
                    <a:pt x="2187472" y="1661334"/>
                    <a:pt x="2181801" y="1667005"/>
                  </a:cubicBezTo>
                  <a:cubicBezTo>
                    <a:pt x="2176130" y="1672676"/>
                    <a:pt x="2168438" y="1675862"/>
                    <a:pt x="2160417" y="1675862"/>
                  </a:cubicBezTo>
                  <a:lnTo>
                    <a:pt x="30241" y="1675862"/>
                  </a:lnTo>
                  <a:cubicBezTo>
                    <a:pt x="22220" y="1675862"/>
                    <a:pt x="14528" y="1672676"/>
                    <a:pt x="8857" y="1667005"/>
                  </a:cubicBezTo>
                  <a:cubicBezTo>
                    <a:pt x="3186" y="1661334"/>
                    <a:pt x="0" y="1653642"/>
                    <a:pt x="0" y="1645622"/>
                  </a:cubicBezTo>
                  <a:lnTo>
                    <a:pt x="0" y="30241"/>
                  </a:lnTo>
                  <a:cubicBezTo>
                    <a:pt x="0" y="22220"/>
                    <a:pt x="3186" y="14528"/>
                    <a:pt x="8857" y="8857"/>
                  </a:cubicBezTo>
                  <a:cubicBezTo>
                    <a:pt x="14528" y="3186"/>
                    <a:pt x="22220" y="0"/>
                    <a:pt x="30241" y="0"/>
                  </a:cubicBezTo>
                  <a:close/>
                </a:path>
              </a:pathLst>
            </a:custGeom>
            <a:blipFill>
              <a:blip r:embed="rId2"/>
              <a:stretch>
                <a:fillRect l="-29052" t="0" r="33844" b="51499"/>
              </a:stretch>
            </a:blipFill>
            <a:ln w="28575" cap="rnd">
              <a:solidFill>
                <a:srgbClr val="FAAE40"/>
              </a:solidFill>
              <a:prstDash val="solid"/>
              <a:round/>
            </a:ln>
          </p:spPr>
        </p:sp>
      </p:grpSp>
      <p:grpSp>
        <p:nvGrpSpPr>
          <p:cNvPr name="Group 4" id="4"/>
          <p:cNvGrpSpPr/>
          <p:nvPr/>
        </p:nvGrpSpPr>
        <p:grpSpPr>
          <a:xfrm rot="0">
            <a:off x="-477186" y="3747342"/>
            <a:ext cx="9472416" cy="7246437"/>
            <a:chOff x="0" y="0"/>
            <a:chExt cx="2190658" cy="1675862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190658" cy="1675862"/>
            </a:xfrm>
            <a:custGeom>
              <a:avLst/>
              <a:gdLst/>
              <a:ahLst/>
              <a:cxnLst/>
              <a:rect r="r" b="b" t="t" l="l"/>
              <a:pathLst>
                <a:path h="1675862" w="2190658">
                  <a:moveTo>
                    <a:pt x="30241" y="0"/>
                  </a:moveTo>
                  <a:lnTo>
                    <a:pt x="2160417" y="0"/>
                  </a:lnTo>
                  <a:cubicBezTo>
                    <a:pt x="2168438" y="0"/>
                    <a:pt x="2176130" y="3186"/>
                    <a:pt x="2181801" y="8857"/>
                  </a:cubicBezTo>
                  <a:cubicBezTo>
                    <a:pt x="2187472" y="14528"/>
                    <a:pt x="2190658" y="22220"/>
                    <a:pt x="2190658" y="30241"/>
                  </a:cubicBezTo>
                  <a:lnTo>
                    <a:pt x="2190658" y="1645622"/>
                  </a:lnTo>
                  <a:cubicBezTo>
                    <a:pt x="2190658" y="1653642"/>
                    <a:pt x="2187472" y="1661334"/>
                    <a:pt x="2181801" y="1667005"/>
                  </a:cubicBezTo>
                  <a:cubicBezTo>
                    <a:pt x="2176130" y="1672676"/>
                    <a:pt x="2168438" y="1675862"/>
                    <a:pt x="2160417" y="1675862"/>
                  </a:cubicBezTo>
                  <a:lnTo>
                    <a:pt x="30241" y="1675862"/>
                  </a:lnTo>
                  <a:cubicBezTo>
                    <a:pt x="22220" y="1675862"/>
                    <a:pt x="14528" y="1672676"/>
                    <a:pt x="8857" y="1667005"/>
                  </a:cubicBezTo>
                  <a:cubicBezTo>
                    <a:pt x="3186" y="1661334"/>
                    <a:pt x="0" y="1653642"/>
                    <a:pt x="0" y="1645622"/>
                  </a:cubicBezTo>
                  <a:lnTo>
                    <a:pt x="0" y="30241"/>
                  </a:lnTo>
                  <a:cubicBezTo>
                    <a:pt x="0" y="22220"/>
                    <a:pt x="3186" y="14528"/>
                    <a:pt x="8857" y="8857"/>
                  </a:cubicBezTo>
                  <a:cubicBezTo>
                    <a:pt x="14528" y="3186"/>
                    <a:pt x="22220" y="0"/>
                    <a:pt x="30241" y="0"/>
                  </a:cubicBezTo>
                  <a:close/>
                </a:path>
              </a:pathLst>
            </a:custGeom>
            <a:blipFill>
              <a:blip r:embed="rId2"/>
              <a:stretch>
                <a:fillRect l="-29052" t="0" r="33844" b="51499"/>
              </a:stretch>
            </a:blipFill>
            <a:ln w="28575" cap="rnd">
              <a:solidFill>
                <a:srgbClr val="0066CC"/>
              </a:solidFill>
              <a:prstDash val="solid"/>
              <a:round/>
            </a:ln>
          </p:spPr>
        </p:sp>
      </p:grpSp>
      <p:grpSp>
        <p:nvGrpSpPr>
          <p:cNvPr name="Group 6" id="6"/>
          <p:cNvGrpSpPr/>
          <p:nvPr/>
        </p:nvGrpSpPr>
        <p:grpSpPr>
          <a:xfrm rot="0">
            <a:off x="14123369" y="-1362961"/>
            <a:ext cx="5700809" cy="3606177"/>
            <a:chOff x="0" y="0"/>
            <a:chExt cx="2057685" cy="1301636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057685" cy="1301636"/>
            </a:xfrm>
            <a:custGeom>
              <a:avLst/>
              <a:gdLst/>
              <a:ahLst/>
              <a:cxnLst/>
              <a:rect r="r" b="b" t="t" l="l"/>
              <a:pathLst>
                <a:path h="1301636" w="2057685">
                  <a:moveTo>
                    <a:pt x="29877" y="0"/>
                  </a:moveTo>
                  <a:lnTo>
                    <a:pt x="2027809" y="0"/>
                  </a:lnTo>
                  <a:cubicBezTo>
                    <a:pt x="2044309" y="0"/>
                    <a:pt x="2057685" y="13376"/>
                    <a:pt x="2057685" y="29877"/>
                  </a:cubicBezTo>
                  <a:lnTo>
                    <a:pt x="2057685" y="1271759"/>
                  </a:lnTo>
                  <a:cubicBezTo>
                    <a:pt x="2057685" y="1288260"/>
                    <a:pt x="2044309" y="1301636"/>
                    <a:pt x="2027809" y="1301636"/>
                  </a:cubicBezTo>
                  <a:lnTo>
                    <a:pt x="29877" y="1301636"/>
                  </a:lnTo>
                  <a:cubicBezTo>
                    <a:pt x="13376" y="1301636"/>
                    <a:pt x="0" y="1288260"/>
                    <a:pt x="0" y="1271759"/>
                  </a:cubicBezTo>
                  <a:lnTo>
                    <a:pt x="0" y="29877"/>
                  </a:lnTo>
                  <a:cubicBezTo>
                    <a:pt x="0" y="13376"/>
                    <a:pt x="13376" y="0"/>
                    <a:pt x="29877" y="0"/>
                  </a:cubicBezTo>
                  <a:close/>
                </a:path>
              </a:pathLst>
            </a:custGeom>
            <a:ln w="28575" cap="rnd">
              <a:solidFill>
                <a:srgbClr val="34CC33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28575"/>
              <a:ext cx="2057685" cy="1330211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14786804" y="-1267711"/>
            <a:ext cx="5633067" cy="4783321"/>
            <a:chOff x="0" y="0"/>
            <a:chExt cx="2033234" cy="1726522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033234" cy="1726522"/>
            </a:xfrm>
            <a:custGeom>
              <a:avLst/>
              <a:gdLst/>
              <a:ahLst/>
              <a:cxnLst/>
              <a:rect r="r" b="b" t="t" l="l"/>
              <a:pathLst>
                <a:path h="1726522" w="2033234">
                  <a:moveTo>
                    <a:pt x="30236" y="0"/>
                  </a:moveTo>
                  <a:lnTo>
                    <a:pt x="2002998" y="0"/>
                  </a:lnTo>
                  <a:cubicBezTo>
                    <a:pt x="2019697" y="0"/>
                    <a:pt x="2033234" y="13537"/>
                    <a:pt x="2033234" y="30236"/>
                  </a:cubicBezTo>
                  <a:lnTo>
                    <a:pt x="2033234" y="1696286"/>
                  </a:lnTo>
                  <a:cubicBezTo>
                    <a:pt x="2033234" y="1712985"/>
                    <a:pt x="2019697" y="1726522"/>
                    <a:pt x="2002998" y="1726522"/>
                  </a:cubicBezTo>
                  <a:lnTo>
                    <a:pt x="30236" y="1726522"/>
                  </a:lnTo>
                  <a:cubicBezTo>
                    <a:pt x="13537" y="1726522"/>
                    <a:pt x="0" y="1712985"/>
                    <a:pt x="0" y="1696286"/>
                  </a:cubicBezTo>
                  <a:lnTo>
                    <a:pt x="0" y="30236"/>
                  </a:lnTo>
                  <a:cubicBezTo>
                    <a:pt x="0" y="13537"/>
                    <a:pt x="13537" y="0"/>
                    <a:pt x="30236" y="0"/>
                  </a:cubicBezTo>
                  <a:close/>
                </a:path>
              </a:pathLst>
            </a:custGeom>
            <a:ln w="28575" cap="rnd">
              <a:solidFill>
                <a:srgbClr val="0066CC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28575"/>
              <a:ext cx="2033234" cy="1755097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15574539" y="603867"/>
            <a:ext cx="2161011" cy="1040167"/>
          </a:xfrm>
          <a:custGeom>
            <a:avLst/>
            <a:gdLst/>
            <a:ahLst/>
            <a:cxnLst/>
            <a:rect r="r" b="b" t="t" l="l"/>
            <a:pathLst>
              <a:path h="1040167" w="2161011">
                <a:moveTo>
                  <a:pt x="0" y="0"/>
                </a:moveTo>
                <a:lnTo>
                  <a:pt x="2161011" y="0"/>
                </a:lnTo>
                <a:lnTo>
                  <a:pt x="2161011" y="1040166"/>
                </a:lnTo>
                <a:lnTo>
                  <a:pt x="0" y="10401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38" t="0" r="-138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5386910" y="2535968"/>
            <a:ext cx="2348640" cy="5792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10"/>
              </a:lnSpc>
            </a:pPr>
            <a:r>
              <a:rPr lang="en-US" b="true" sz="1721">
                <a:solidFill>
                  <a:srgbClr val="0066CC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01-03 DE JULHO 2026</a:t>
            </a:r>
          </a:p>
          <a:p>
            <a:pPr algn="r">
              <a:lnSpc>
                <a:spcPts val="2410"/>
              </a:lnSpc>
            </a:pPr>
            <a:r>
              <a:rPr lang="en-US" b="true" sz="1721">
                <a:solidFill>
                  <a:srgbClr val="0066CC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NITERÓI-RJ</a:t>
            </a:r>
          </a:p>
        </p:txBody>
      </p:sp>
      <p:grpSp>
        <p:nvGrpSpPr>
          <p:cNvPr name="Group 14" id="14"/>
          <p:cNvGrpSpPr/>
          <p:nvPr/>
        </p:nvGrpSpPr>
        <p:grpSpPr>
          <a:xfrm rot="0">
            <a:off x="-1821705" y="9504701"/>
            <a:ext cx="5700809" cy="1121412"/>
            <a:chOff x="0" y="0"/>
            <a:chExt cx="2057685" cy="40476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057685" cy="404769"/>
            </a:xfrm>
            <a:custGeom>
              <a:avLst/>
              <a:gdLst/>
              <a:ahLst/>
              <a:cxnLst/>
              <a:rect r="r" b="b" t="t" l="l"/>
              <a:pathLst>
                <a:path h="404769" w="2057685">
                  <a:moveTo>
                    <a:pt x="29877" y="0"/>
                  </a:moveTo>
                  <a:lnTo>
                    <a:pt x="2027809" y="0"/>
                  </a:lnTo>
                  <a:cubicBezTo>
                    <a:pt x="2044309" y="0"/>
                    <a:pt x="2057685" y="13376"/>
                    <a:pt x="2057685" y="29877"/>
                  </a:cubicBezTo>
                  <a:lnTo>
                    <a:pt x="2057685" y="374892"/>
                  </a:lnTo>
                  <a:cubicBezTo>
                    <a:pt x="2057685" y="391393"/>
                    <a:pt x="2044309" y="404769"/>
                    <a:pt x="2027809" y="404769"/>
                  </a:cubicBezTo>
                  <a:lnTo>
                    <a:pt x="29877" y="404769"/>
                  </a:lnTo>
                  <a:cubicBezTo>
                    <a:pt x="13376" y="404769"/>
                    <a:pt x="0" y="391393"/>
                    <a:pt x="0" y="374892"/>
                  </a:cubicBezTo>
                  <a:lnTo>
                    <a:pt x="0" y="29877"/>
                  </a:lnTo>
                  <a:cubicBezTo>
                    <a:pt x="0" y="13376"/>
                    <a:pt x="13376" y="0"/>
                    <a:pt x="29877" y="0"/>
                  </a:cubicBezTo>
                  <a:close/>
                </a:path>
              </a:pathLst>
            </a:custGeom>
            <a:ln w="28575" cap="rnd">
              <a:solidFill>
                <a:srgbClr val="34CC33"/>
              </a:solidFill>
              <a:prstDash val="solid"/>
              <a:round/>
            </a:ln>
          </p:spPr>
        </p:sp>
        <p:sp>
          <p:nvSpPr>
            <p:cNvPr name="TextBox 16" id="16"/>
            <p:cNvSpPr txBox="true"/>
            <p:nvPr/>
          </p:nvSpPr>
          <p:spPr>
            <a:xfrm>
              <a:off x="0" y="-28575"/>
              <a:ext cx="2057685" cy="433344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-1499430" y="8785018"/>
            <a:ext cx="3011771" cy="1841096"/>
            <a:chOff x="0" y="0"/>
            <a:chExt cx="1087087" cy="664536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1087087" cy="664536"/>
            </a:xfrm>
            <a:custGeom>
              <a:avLst/>
              <a:gdLst/>
              <a:ahLst/>
              <a:cxnLst/>
              <a:rect r="r" b="b" t="t" l="l"/>
              <a:pathLst>
                <a:path h="664536" w="1087087">
                  <a:moveTo>
                    <a:pt x="56552" y="0"/>
                  </a:moveTo>
                  <a:lnTo>
                    <a:pt x="1030535" y="0"/>
                  </a:lnTo>
                  <a:cubicBezTo>
                    <a:pt x="1045534" y="0"/>
                    <a:pt x="1059918" y="5958"/>
                    <a:pt x="1070524" y="16564"/>
                  </a:cubicBezTo>
                  <a:cubicBezTo>
                    <a:pt x="1081129" y="27169"/>
                    <a:pt x="1087087" y="41554"/>
                    <a:pt x="1087087" y="56552"/>
                  </a:cubicBezTo>
                  <a:lnTo>
                    <a:pt x="1087087" y="607984"/>
                  </a:lnTo>
                  <a:cubicBezTo>
                    <a:pt x="1087087" y="622983"/>
                    <a:pt x="1081129" y="637367"/>
                    <a:pt x="1070524" y="647973"/>
                  </a:cubicBezTo>
                  <a:cubicBezTo>
                    <a:pt x="1059918" y="658578"/>
                    <a:pt x="1045534" y="664536"/>
                    <a:pt x="1030535" y="664536"/>
                  </a:cubicBezTo>
                  <a:lnTo>
                    <a:pt x="56552" y="664536"/>
                  </a:lnTo>
                  <a:cubicBezTo>
                    <a:pt x="25319" y="664536"/>
                    <a:pt x="0" y="639217"/>
                    <a:pt x="0" y="607984"/>
                  </a:cubicBezTo>
                  <a:lnTo>
                    <a:pt x="0" y="56552"/>
                  </a:lnTo>
                  <a:cubicBezTo>
                    <a:pt x="0" y="41554"/>
                    <a:pt x="5958" y="27169"/>
                    <a:pt x="16564" y="16564"/>
                  </a:cubicBezTo>
                  <a:cubicBezTo>
                    <a:pt x="27169" y="5958"/>
                    <a:pt x="41554" y="0"/>
                    <a:pt x="56552" y="0"/>
                  </a:cubicBezTo>
                  <a:close/>
                </a:path>
              </a:pathLst>
            </a:custGeom>
            <a:ln w="28575" cap="rnd">
              <a:solidFill>
                <a:srgbClr val="FAB31A"/>
              </a:solidFill>
              <a:prstDash val="solid"/>
              <a:round/>
            </a:ln>
          </p:spPr>
        </p:sp>
        <p:sp>
          <p:nvSpPr>
            <p:cNvPr name="TextBox 19" id="19"/>
            <p:cNvSpPr txBox="true"/>
            <p:nvPr/>
          </p:nvSpPr>
          <p:spPr>
            <a:xfrm>
              <a:off x="0" y="-28575"/>
              <a:ext cx="1087087" cy="693111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1512342" y="2463179"/>
            <a:ext cx="8417488" cy="638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950"/>
              </a:lnSpc>
            </a:pPr>
            <a:r>
              <a:rPr lang="en-US" b="true" sz="4500" spc="-90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Exemplo de Título do Projeto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-477186" y="-1237229"/>
            <a:ext cx="4356290" cy="1841096"/>
            <a:chOff x="0" y="0"/>
            <a:chExt cx="1572386" cy="664536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1572386" cy="664536"/>
            </a:xfrm>
            <a:custGeom>
              <a:avLst/>
              <a:gdLst/>
              <a:ahLst/>
              <a:cxnLst/>
              <a:rect r="r" b="b" t="t" l="l"/>
              <a:pathLst>
                <a:path h="664536" w="1572386">
                  <a:moveTo>
                    <a:pt x="39098" y="0"/>
                  </a:moveTo>
                  <a:lnTo>
                    <a:pt x="1533288" y="0"/>
                  </a:lnTo>
                  <a:cubicBezTo>
                    <a:pt x="1554882" y="0"/>
                    <a:pt x="1572386" y="17505"/>
                    <a:pt x="1572386" y="39098"/>
                  </a:cubicBezTo>
                  <a:lnTo>
                    <a:pt x="1572386" y="625438"/>
                  </a:lnTo>
                  <a:cubicBezTo>
                    <a:pt x="1572386" y="635808"/>
                    <a:pt x="1568267" y="645753"/>
                    <a:pt x="1560935" y="653085"/>
                  </a:cubicBezTo>
                  <a:cubicBezTo>
                    <a:pt x="1553603" y="660417"/>
                    <a:pt x="1543658" y="664536"/>
                    <a:pt x="1533288" y="664536"/>
                  </a:cubicBezTo>
                  <a:lnTo>
                    <a:pt x="39098" y="664536"/>
                  </a:lnTo>
                  <a:cubicBezTo>
                    <a:pt x="17505" y="664536"/>
                    <a:pt x="0" y="647032"/>
                    <a:pt x="0" y="625438"/>
                  </a:cubicBezTo>
                  <a:lnTo>
                    <a:pt x="0" y="39098"/>
                  </a:lnTo>
                  <a:cubicBezTo>
                    <a:pt x="0" y="17505"/>
                    <a:pt x="17505" y="0"/>
                    <a:pt x="39098" y="0"/>
                  </a:cubicBezTo>
                  <a:close/>
                </a:path>
              </a:pathLst>
            </a:custGeom>
            <a:ln w="28575" cap="rnd">
              <a:solidFill>
                <a:srgbClr val="FAB31A"/>
              </a:solidFill>
              <a:prstDash val="solid"/>
              <a:round/>
            </a:ln>
          </p:spPr>
        </p:sp>
        <p:sp>
          <p:nvSpPr>
            <p:cNvPr name="TextBox 23" id="23"/>
            <p:cNvSpPr txBox="true"/>
            <p:nvPr/>
          </p:nvSpPr>
          <p:spPr>
            <a:xfrm>
              <a:off x="0" y="-28575"/>
              <a:ext cx="1572386" cy="693111"/>
            </a:xfrm>
            <a:prstGeom prst="rect">
              <a:avLst/>
            </a:prstGeom>
          </p:spPr>
          <p:txBody>
            <a:bodyPr anchor="ctr" rtlCol="false" tIns="36500" lIns="36500" bIns="36500" rIns="36500"/>
            <a:lstStyle/>
            <a:p>
              <a:pPr algn="ctr">
                <a:lnSpc>
                  <a:spcPts val="1911"/>
                </a:lnSpc>
              </a:pPr>
            </a:p>
          </p:txBody>
        </p:sp>
      </p:grp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083" t="0" r="-2083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4547433" y="3652933"/>
            <a:ext cx="9193134" cy="27305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150"/>
              </a:lnSpc>
            </a:pPr>
            <a:r>
              <a:rPr lang="en-US" b="true" sz="6500" spc="-130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Exemplo de frase destaque com imagem de fundo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8063494" y="8738217"/>
            <a:ext cx="2161011" cy="1040167"/>
          </a:xfrm>
          <a:custGeom>
            <a:avLst/>
            <a:gdLst/>
            <a:ahLst/>
            <a:cxnLst/>
            <a:rect r="r" b="b" t="t" l="l"/>
            <a:pathLst>
              <a:path h="1040167" w="2161011">
                <a:moveTo>
                  <a:pt x="0" y="0"/>
                </a:moveTo>
                <a:lnTo>
                  <a:pt x="2161012" y="0"/>
                </a:lnTo>
                <a:lnTo>
                  <a:pt x="2161012" y="1040166"/>
                </a:lnTo>
                <a:lnTo>
                  <a:pt x="0" y="10401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38" t="0" r="-138" b="0"/>
            </a:stretch>
          </a:blipFill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083" t="0" r="-2083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4547433" y="3652933"/>
            <a:ext cx="9193134" cy="27305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150"/>
              </a:lnSpc>
            </a:pPr>
            <a:r>
              <a:rPr lang="en-US" b="true" sz="6500" spc="-130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Exemplo de frase destaque com imagem de fundo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8063494" y="8738217"/>
            <a:ext cx="2161011" cy="1040167"/>
          </a:xfrm>
          <a:custGeom>
            <a:avLst/>
            <a:gdLst/>
            <a:ahLst/>
            <a:cxnLst/>
            <a:rect r="r" b="b" t="t" l="l"/>
            <a:pathLst>
              <a:path h="1040167" w="2161011">
                <a:moveTo>
                  <a:pt x="0" y="0"/>
                </a:moveTo>
                <a:lnTo>
                  <a:pt x="2161012" y="0"/>
                </a:lnTo>
                <a:lnTo>
                  <a:pt x="2161012" y="1040166"/>
                </a:lnTo>
                <a:lnTo>
                  <a:pt x="0" y="10401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38" t="0" r="-138" b="0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083" t="0" r="-2083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4547433" y="3652933"/>
            <a:ext cx="9193134" cy="27305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150"/>
              </a:lnSpc>
            </a:pPr>
            <a:r>
              <a:rPr lang="en-US" b="true" sz="6500" spc="-130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Exemplo de frase destaque com imagem de fundo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8063494" y="8738217"/>
            <a:ext cx="2161011" cy="1040167"/>
          </a:xfrm>
          <a:custGeom>
            <a:avLst/>
            <a:gdLst/>
            <a:ahLst/>
            <a:cxnLst/>
            <a:rect r="r" b="b" t="t" l="l"/>
            <a:pathLst>
              <a:path h="1040167" w="2161011">
                <a:moveTo>
                  <a:pt x="0" y="0"/>
                </a:moveTo>
                <a:lnTo>
                  <a:pt x="2161012" y="0"/>
                </a:lnTo>
                <a:lnTo>
                  <a:pt x="2161012" y="1040166"/>
                </a:lnTo>
                <a:lnTo>
                  <a:pt x="0" y="10401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38" t="0" r="-138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DAHAYzPNcGI</dc:identifier>
  <dcterms:modified xsi:type="dcterms:W3CDTF">2011-08-01T06:04:30Z</dcterms:modified>
  <cp:revision>1</cp:revision>
  <dc:title>EGEPE - Template do PPT</dc:title>
</cp:coreProperties>
</file>