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Helvetica Neue" charset="0"/>
      <p:regular r:id="rId15"/>
      <p:bold r:id="rId16"/>
      <p:italic r:id="rId17"/>
      <p:boldItalic r:id="rId18"/>
    </p:embeddedFont>
    <p:embeddedFont>
      <p:font typeface="Roboto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81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0dcf2fe25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0dcf2fe25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ebe3088c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ebe3088c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ebe3088ca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ebe3088ca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ebe3088c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ebe3088c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dcf2fe25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dcf2fe25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ebe3088c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ebe3088c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9ebe3088c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9ebe3088c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dcf2fe259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0dcf2fe259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dcf2fe259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dcf2fe259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ebe3088ca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9ebe3088ca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dcf2fe25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dcf2fe25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4A6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60000"/>
          </a:blip>
          <a:srcRect t="15777" b="27972"/>
          <a:stretch/>
        </p:blipFill>
        <p:spPr>
          <a:xfrm>
            <a:off x="0" y="8211"/>
            <a:ext cx="91440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-206600" y="835250"/>
            <a:ext cx="5552100" cy="3637500"/>
          </a:xfrm>
          <a:prstGeom prst="roundRect">
            <a:avLst>
              <a:gd name="adj" fmla="val 4515"/>
            </a:avLst>
          </a:prstGeom>
          <a:noFill/>
          <a:ln w="9525" cap="flat" cmpd="sng">
            <a:solidFill>
              <a:srgbClr val="FAAE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911075" y="3427775"/>
            <a:ext cx="3936000" cy="2578800"/>
          </a:xfrm>
          <a:prstGeom prst="roundRect">
            <a:avLst>
              <a:gd name="adj" fmla="val 4515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7324" y="-788275"/>
            <a:ext cx="2077311" cy="2064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052" y="296765"/>
            <a:ext cx="1828034" cy="107380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6486850" y="-254550"/>
            <a:ext cx="2184300" cy="1504500"/>
          </a:xfrm>
          <a:prstGeom prst="roundRect">
            <a:avLst>
              <a:gd name="adj" fmla="val 792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t="835" b="835"/>
          <a:stretch/>
        </p:blipFill>
        <p:spPr>
          <a:xfrm>
            <a:off x="6776758" y="248434"/>
            <a:ext cx="1620388" cy="7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708650" y="1750775"/>
            <a:ext cx="34635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Aqui vem o título longo do trabalho em destaque na capa para a apresentação</a:t>
            </a:r>
            <a:endParaRPr sz="26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08650" y="3456590"/>
            <a:ext cx="3463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Subtítulo caso necessário, vem abaixo e com menor destaque</a:t>
            </a:r>
            <a:endParaRPr sz="16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559200" y="3722065"/>
            <a:ext cx="3234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.</a:t>
            </a:r>
            <a:r>
              <a:rPr lang="pt-BR" sz="1200" b="1">
                <a:solidFill>
                  <a:srgbClr val="0066CC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AUTORES:</a:t>
            </a:r>
            <a:r>
              <a:rPr lang="pt-BR" sz="1200" b="1">
                <a:solidFill>
                  <a:srgbClr val="FFFFFF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.</a:t>
            </a:r>
            <a:r>
              <a:rPr lang="pt-BR" sz="1200" b="1">
                <a:solidFill>
                  <a:srgbClr val="33CC33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 </a:t>
            </a:r>
            <a:endParaRPr sz="1200" b="1">
              <a:solidFill>
                <a:srgbClr val="33CC33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Silva da Silva Silva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Oliva Oliveira de Oliveiro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/>
            </a:r>
            <a:b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Junho 2024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4086" y="-1069237"/>
            <a:ext cx="2499165" cy="1393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t="11791" b="11791"/>
          <a:stretch/>
        </p:blipFill>
        <p:spPr>
          <a:xfrm>
            <a:off x="4657800" y="0"/>
            <a:ext cx="44861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4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571500" y="514350"/>
            <a:ext cx="349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Título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74" name="Google Shape;74;p14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5" name="Google Shape;75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7740" y="-268009"/>
            <a:ext cx="1763598" cy="175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67347" y="1525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5795" y="-861102"/>
            <a:ext cx="2693200" cy="1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571500" y="1200150"/>
            <a:ext cx="3448200" cy="3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Texto do trabalho, modelo corrido, dividido apenas em parágrafos.Lorem Ipsum is simply dummy text of the printing and typesetting industry.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Lorem Ipsum has been the industry's standard dummy text ever since the 1500s, when. It has survived not only five centuries, into electronic typesetting, remaining essentially unchanged.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It was popularised in the 1960s with the release, and more recently with desktop software like Aldus PageMaker including versions of Lorem Ipsum.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t="11791" b="11791"/>
          <a:stretch/>
        </p:blipFill>
        <p:spPr>
          <a:xfrm>
            <a:off x="0" y="0"/>
            <a:ext cx="44861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4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4914900" y="514350"/>
            <a:ext cx="349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Título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914900" y="1200150"/>
            <a:ext cx="3448200" cy="3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Texto do trabalho, modelo corrido, dividido apenas em parágrafos.Lorem Ipsum is simply dummy text of the printing and typesetting industry.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Lorem Ipsum has been the industry's standard dummy text ever since the 1500s, when. It has survived not only five centuries, into electronic typesetting, remaining essentially unchanged.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It was popularised in the 1960s with the release, and more recently with desktop software like Aldus PageMaker including versions of Lorem Ipsum.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904073" y="-268009"/>
            <a:ext cx="1763598" cy="175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014" y="1525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3982" y="-861102"/>
            <a:ext cx="2693200" cy="1501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5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/>
        </p:nvSpPr>
        <p:spPr>
          <a:xfrm>
            <a:off x="571500" y="514350"/>
            <a:ext cx="4051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Título 2 colunas de texto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571500" y="1200150"/>
            <a:ext cx="3448200" cy="3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Texto do trabalho, modelo corrido, dividido apenas em parágrafos.Lorem Ipsum is simply dummy text of the printing and typesetting industry.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Lorem Ipsum has been the industry's standard dummy text ever since the 1500s, when. It has survived not only five centuries, into electronic typesetting, remaining essentially unchanged.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It was popularised in the 1960s with the release, and more recently with desktop software like Aldus PageMaker including versions of Lorem Ipsum.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251630" y="-268009"/>
            <a:ext cx="1763598" cy="175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043655" y="1525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143974" y="-861102"/>
            <a:ext cx="2693200" cy="1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/>
        </p:nvSpPr>
        <p:spPr>
          <a:xfrm>
            <a:off x="4533900" y="1200150"/>
            <a:ext cx="3448200" cy="3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Texto do trabalho, modelo corrido, dividido apenas em parágrafos.Lorem Ipsum is simply dummy text of the printing and typesetting industry.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Lorem Ipsum has been the industry's standard dummy text ever since the 1500s, when. It has survived not only five centuries, into electronic typesetting, remaining essentially unchanged.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It was popularised in the 1960s with the release, and more recently with desktop software like Aldus PageMaker including versions of Lorem Ipsum.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" name="Google Shape;106;p16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571500" y="514350"/>
            <a:ext cx="4051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Título 2 colunas de texto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571500" y="1200150"/>
            <a:ext cx="3448200" cy="3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Texto do trabalho, modelo corrido, dividido apenas em parágrafos.Lorem Ipsum is simply dummy text of the printing and typesetting industry.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Lorem Ipsum has been the industry's standard dummy text ever since the 1500s, when. It has survived not only five centuries, into electronic typesetting, remaining essentially unchanged. 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It was popularised in the 1960s with the release, and more recently with desktop software like Aldus PageMaker including versions of Lorem Ipsum.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824482" y="-908925"/>
            <a:ext cx="1832993" cy="18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568975" y="-471832"/>
            <a:ext cx="1613034" cy="94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 txBox="1"/>
          <p:nvPr/>
        </p:nvSpPr>
        <p:spPr>
          <a:xfrm>
            <a:off x="4533900" y="1200150"/>
            <a:ext cx="3628200" cy="29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Primeiro tópico em frase, como exemplo para os slides.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Segundo tópico em frase, como exemplo para os slides.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Terceiro tópico em frase, como exemplo para os slides.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Quarto tópico em frase, como exemplo para os slides.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999999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Quinto tópico em frase, como exemplo para os slides.</a:t>
            </a:r>
            <a:endParaRPr sz="13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" name="Google Shape;119;p17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17"/>
          <p:cNvSpPr/>
          <p:nvPr/>
        </p:nvSpPr>
        <p:spPr>
          <a:xfrm>
            <a:off x="4499075" y="1076826"/>
            <a:ext cx="5552100" cy="3225900"/>
          </a:xfrm>
          <a:prstGeom prst="roundRect">
            <a:avLst>
              <a:gd name="adj" fmla="val 4515"/>
            </a:avLst>
          </a:prstGeom>
          <a:noFill/>
          <a:ln w="9525" cap="flat" cmpd="sng">
            <a:solidFill>
              <a:srgbClr val="FAAE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FAAE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309575" y="237225"/>
            <a:ext cx="8524800" cy="4668900"/>
          </a:xfrm>
          <a:prstGeom prst="rect">
            <a:avLst/>
          </a:prstGeom>
          <a:solidFill>
            <a:srgbClr val="FAAE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 amt="50000"/>
          </a:blip>
          <a:srcRect t="18698" b="876"/>
          <a:stretch/>
        </p:blipFill>
        <p:spPr>
          <a:xfrm>
            <a:off x="309575" y="235816"/>
            <a:ext cx="8524877" cy="45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2521802" y="1740525"/>
            <a:ext cx="4081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0066CC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Frase destaque que queira dar para alguma informação importante.</a:t>
            </a:r>
            <a:endParaRPr sz="2600" b="1">
              <a:solidFill>
                <a:srgbClr val="0066CC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4">
            <a:alphaModFix/>
          </a:blip>
          <a:srcRect l="3436" r="3436"/>
          <a:stretch/>
        </p:blipFill>
        <p:spPr>
          <a:xfrm>
            <a:off x="4227728" y="4353000"/>
            <a:ext cx="68856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309575" y="237225"/>
            <a:ext cx="8524800" cy="46689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 amt="50000"/>
          </a:blip>
          <a:srcRect t="18698" b="876"/>
          <a:stretch/>
        </p:blipFill>
        <p:spPr>
          <a:xfrm>
            <a:off x="309575" y="235816"/>
            <a:ext cx="8524877" cy="45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2521802" y="1740525"/>
            <a:ext cx="4081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33CC33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Frase destaque que queira dar para alguma informação importante.</a:t>
            </a:r>
            <a:endParaRPr sz="2600" b="1">
              <a:solidFill>
                <a:srgbClr val="33CC33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8" name="Google Shape;138;p19"/>
          <p:cNvPicPr preferRelativeResize="0"/>
          <p:nvPr/>
        </p:nvPicPr>
        <p:blipFill rotWithShape="1">
          <a:blip r:embed="rId4">
            <a:alphaModFix/>
          </a:blip>
          <a:srcRect l="3436" r="3436"/>
          <a:stretch/>
        </p:blipFill>
        <p:spPr>
          <a:xfrm>
            <a:off x="4227728" y="4353000"/>
            <a:ext cx="68856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309575" y="237225"/>
            <a:ext cx="8524800" cy="46689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3">
            <a:alphaModFix amt="50000"/>
          </a:blip>
          <a:srcRect t="18698" b="876"/>
          <a:stretch/>
        </p:blipFill>
        <p:spPr>
          <a:xfrm>
            <a:off x="309575" y="235816"/>
            <a:ext cx="8524877" cy="456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2521802" y="1740525"/>
            <a:ext cx="4081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FAAE40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Frase destaque que queira dar para alguma informação importante.</a:t>
            </a:r>
            <a:endParaRPr sz="2600" b="1">
              <a:solidFill>
                <a:srgbClr val="FAAE40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4">
            <a:alphaModFix/>
          </a:blip>
          <a:srcRect l="3436" r="3436"/>
          <a:stretch/>
        </p:blipFill>
        <p:spPr>
          <a:xfrm>
            <a:off x="4227728" y="4353000"/>
            <a:ext cx="68856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/>
          <p:nvPr/>
        </p:nvSpPr>
        <p:spPr>
          <a:xfrm>
            <a:off x="800100" y="1590675"/>
            <a:ext cx="1620000" cy="1620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809625" y="3343275"/>
            <a:ext cx="1628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1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Texto curto de apoio a informação destacada na box, pode ser um número ou outras.</a:t>
            </a:r>
            <a:endParaRPr sz="11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2705100" y="1590675"/>
            <a:ext cx="1620000" cy="1620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2714625" y="3343275"/>
            <a:ext cx="1628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1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Texto curto de apoio a informação destacada na box, pode ser um número ou outras.</a:t>
            </a:r>
            <a:endParaRPr sz="11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4705350" y="1590675"/>
            <a:ext cx="1620000" cy="1620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4714875" y="3343275"/>
            <a:ext cx="1628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1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Texto curto de apoio a informação destacada na box, pode ser um número ou outras.</a:t>
            </a:r>
            <a:endParaRPr sz="11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6800850" y="1590675"/>
            <a:ext cx="1620000" cy="1620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6810375" y="3343275"/>
            <a:ext cx="1628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1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Texto curto de apoio a informação destacada na box, pode ser um número ou outras.</a:t>
            </a:r>
            <a:endParaRPr sz="11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800100" y="1894200"/>
            <a:ext cx="1620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30</a:t>
            </a:r>
            <a:endParaRPr sz="5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2705100" y="1894200"/>
            <a:ext cx="1628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10k</a:t>
            </a:r>
            <a:endParaRPr sz="5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4701000" y="1894200"/>
            <a:ext cx="1628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98%</a:t>
            </a:r>
            <a:endParaRPr sz="5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6800850" y="1894200"/>
            <a:ext cx="1620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+5</a:t>
            </a:r>
            <a:endParaRPr sz="5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571500" y="514350"/>
            <a:ext cx="4051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Modelo para dados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5" name="Google Shape;16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251630" y="-268009"/>
            <a:ext cx="1763598" cy="175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043655" y="1525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143974" y="-861102"/>
            <a:ext cx="2693200" cy="1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1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6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1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/>
        </p:nvSpPr>
        <p:spPr>
          <a:xfrm>
            <a:off x="571500" y="514350"/>
            <a:ext cx="471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Slide com tópicos destacados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2"/>
          <p:cNvSpPr txBox="1"/>
          <p:nvPr/>
        </p:nvSpPr>
        <p:spPr>
          <a:xfrm>
            <a:off x="1581900" y="17157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647700" y="15132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1.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1581900" y="26229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0" name="Google Shape;180;p22"/>
          <p:cNvSpPr txBox="1"/>
          <p:nvPr/>
        </p:nvSpPr>
        <p:spPr>
          <a:xfrm>
            <a:off x="647700" y="24276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2.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1581900" y="3539675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647700" y="33420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3.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5468100" y="17157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4533900" y="15132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4.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5468100" y="26229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4533900" y="24276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5.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5468100" y="3539675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4533900" y="33420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6.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9" name="Google Shape;18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5261" y="-218636"/>
            <a:ext cx="1510914" cy="15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2180" y="763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0628" y="-937302"/>
            <a:ext cx="2693200" cy="1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2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4" name="Google Shape;194;p22"/>
          <p:cNvPicPr preferRelativeResize="0"/>
          <p:nvPr/>
        </p:nvPicPr>
        <p:blipFill rotWithShape="1">
          <a:blip r:embed="rId6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22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-19050" y="4629150"/>
            <a:ext cx="9163200" cy="5145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23"/>
          <p:cNvPicPr preferRelativeResize="0"/>
          <p:nvPr/>
        </p:nvPicPr>
        <p:blipFill rotWithShape="1">
          <a:blip r:embed="rId3">
            <a:alphaModFix/>
          </a:blip>
          <a:srcRect t="11791" b="11791"/>
          <a:stretch/>
        </p:blipFill>
        <p:spPr>
          <a:xfrm>
            <a:off x="4657800" y="0"/>
            <a:ext cx="448619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7740" y="-268009"/>
            <a:ext cx="1763598" cy="175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7347" y="152533"/>
            <a:ext cx="1551966" cy="91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5795" y="-861102"/>
            <a:ext cx="2693200" cy="15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3"/>
          <p:cNvSpPr txBox="1"/>
          <p:nvPr/>
        </p:nvSpPr>
        <p:spPr>
          <a:xfrm>
            <a:off x="571500" y="514350"/>
            <a:ext cx="3723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66CC"/>
                </a:solidFill>
                <a:latin typeface="Avenir"/>
                <a:ea typeface="Avenir"/>
                <a:cs typeface="Avenir"/>
                <a:sym typeface="Avenir"/>
              </a:rPr>
              <a:t>Slide com tópicos destacados e imagem</a:t>
            </a:r>
            <a:endParaRPr sz="2400" b="1">
              <a:solidFill>
                <a:srgbClr val="0066CC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6" name="Google Shape;206;p23"/>
          <p:cNvSpPr txBox="1"/>
          <p:nvPr/>
        </p:nvSpPr>
        <p:spPr>
          <a:xfrm>
            <a:off x="1581900" y="17157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7" name="Google Shape;207;p23"/>
          <p:cNvSpPr txBox="1"/>
          <p:nvPr/>
        </p:nvSpPr>
        <p:spPr>
          <a:xfrm>
            <a:off x="647700" y="15132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1.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8" name="Google Shape;208;p23"/>
          <p:cNvSpPr txBox="1"/>
          <p:nvPr/>
        </p:nvSpPr>
        <p:spPr>
          <a:xfrm>
            <a:off x="1581900" y="2622950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647700" y="24276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2.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1581900" y="3539675"/>
            <a:ext cx="27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Frase curta de apoio para falar sobre o tópico.</a:t>
            </a:r>
            <a:endParaRPr sz="13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647700" y="3342000"/>
            <a:ext cx="1019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AAE40"/>
                </a:solidFill>
                <a:latin typeface="Avenir"/>
                <a:ea typeface="Avenir"/>
                <a:cs typeface="Avenir"/>
                <a:sym typeface="Avenir"/>
              </a:rPr>
              <a:t>3.</a:t>
            </a:r>
            <a:endParaRPr sz="5200" b="1">
              <a:solidFill>
                <a:srgbClr val="FAAE4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4724400"/>
            <a:ext cx="2790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8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XIII EGEPE</a:t>
            </a:r>
            <a:endParaRPr sz="1000" b="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 rotWithShape="1">
          <a:blip r:embed="rId7">
            <a:alphaModFix/>
          </a:blip>
          <a:srcRect l="3436" r="3436"/>
          <a:stretch/>
        </p:blipFill>
        <p:spPr>
          <a:xfrm>
            <a:off x="8331615" y="4724475"/>
            <a:ext cx="68856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23"/>
          <p:cNvCxnSpPr/>
          <p:nvPr/>
        </p:nvCxnSpPr>
        <p:spPr>
          <a:xfrm>
            <a:off x="1362075" y="4895850"/>
            <a:ext cx="654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4A6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4"/>
          <p:cNvPicPr preferRelativeResize="0"/>
          <p:nvPr/>
        </p:nvPicPr>
        <p:blipFill rotWithShape="1">
          <a:blip r:embed="rId3">
            <a:alphaModFix amt="60000"/>
          </a:blip>
          <a:srcRect t="15777" b="27972"/>
          <a:stretch/>
        </p:blipFill>
        <p:spPr>
          <a:xfrm>
            <a:off x="0" y="11"/>
            <a:ext cx="91440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>
            <a:off x="-156750" y="4256100"/>
            <a:ext cx="9609300" cy="8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-206600" y="1091772"/>
            <a:ext cx="5552100" cy="2578800"/>
          </a:xfrm>
          <a:prstGeom prst="roundRect">
            <a:avLst>
              <a:gd name="adj" fmla="val 4515"/>
            </a:avLst>
          </a:prstGeom>
          <a:noFill/>
          <a:ln w="9525" cap="flat" cmpd="sng">
            <a:solidFill>
              <a:srgbClr val="FAAE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4"/>
          <p:cNvSpPr/>
          <p:nvPr/>
        </p:nvSpPr>
        <p:spPr>
          <a:xfrm>
            <a:off x="4911075" y="2500050"/>
            <a:ext cx="3936000" cy="2578800"/>
          </a:xfrm>
          <a:prstGeom prst="roundRect">
            <a:avLst>
              <a:gd name="adj" fmla="val 4515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3" name="Google Shape;22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7324" y="-531703"/>
            <a:ext cx="2077311" cy="2064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052" y="553338"/>
            <a:ext cx="1828034" cy="107380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/>
          <p:nvPr/>
        </p:nvSpPr>
        <p:spPr>
          <a:xfrm>
            <a:off x="6486850" y="-254550"/>
            <a:ext cx="2184300" cy="1504500"/>
          </a:xfrm>
          <a:prstGeom prst="roundRect">
            <a:avLst>
              <a:gd name="adj" fmla="val 792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6">
            <a:alphaModFix/>
          </a:blip>
          <a:srcRect t="835" b="835"/>
          <a:stretch/>
        </p:blipFill>
        <p:spPr>
          <a:xfrm>
            <a:off x="6776758" y="248434"/>
            <a:ext cx="1620388" cy="7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559200" y="2794340"/>
            <a:ext cx="3234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.</a:t>
            </a:r>
            <a:r>
              <a:rPr lang="pt-BR" sz="1200" b="1">
                <a:solidFill>
                  <a:srgbClr val="0066CC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AUTORES:</a:t>
            </a:r>
            <a:r>
              <a:rPr lang="pt-BR" sz="1200" b="1">
                <a:solidFill>
                  <a:srgbClr val="FFFFFF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.</a:t>
            </a:r>
            <a:r>
              <a:rPr lang="pt-BR" sz="1200" b="1">
                <a:solidFill>
                  <a:srgbClr val="33CC33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 </a:t>
            </a:r>
            <a:endParaRPr sz="1200" b="1">
              <a:solidFill>
                <a:srgbClr val="33CC33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Silva da Silva Silva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Oliva Oliveira de Oliveiro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/>
            </a:r>
            <a:b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pt-BR" sz="1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Junho 2024</a:t>
            </a:r>
            <a:endParaRPr sz="1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4086" y="-1069237"/>
            <a:ext cx="2499165" cy="139338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4"/>
          <p:cNvSpPr txBox="1"/>
          <p:nvPr/>
        </p:nvSpPr>
        <p:spPr>
          <a:xfrm>
            <a:off x="574975" y="1913800"/>
            <a:ext cx="40479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OBRIGADO!</a:t>
            </a:r>
            <a:endParaRPr sz="5200" b="1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8">
            <a:alphaModFix/>
          </a:blip>
          <a:srcRect l="7257" t="8021" r="8162" b="14326"/>
          <a:stretch/>
        </p:blipFill>
        <p:spPr>
          <a:xfrm>
            <a:off x="663125" y="4315525"/>
            <a:ext cx="7734024" cy="7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Microsoft Office PowerPoint</Application>
  <PresentationFormat>Apresentação na tela (16:9)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Avenir</vt:lpstr>
      <vt:lpstr>Helvetica Neue</vt:lpstr>
      <vt:lpstr>Roboto</vt:lpstr>
      <vt:lpstr>Simple Light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Rose</dc:creator>
  <cp:lastModifiedBy>Rose</cp:lastModifiedBy>
  <cp:revision>1</cp:revision>
  <dcterms:modified xsi:type="dcterms:W3CDTF">2024-05-27T16:11:45Z</dcterms:modified>
</cp:coreProperties>
</file>